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9.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0.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2.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 id="2147483688" r:id="rId2"/>
    <p:sldMasterId id="2147483703" r:id="rId3"/>
    <p:sldMasterId id="2147483728" r:id="rId4"/>
    <p:sldMasterId id="2147483753" r:id="rId5"/>
    <p:sldMasterId id="2147483756" r:id="rId6"/>
    <p:sldMasterId id="2147483758" r:id="rId7"/>
    <p:sldMasterId id="2147483768" r:id="rId8"/>
    <p:sldMasterId id="2147483781" r:id="rId9"/>
    <p:sldMasterId id="2147483798" r:id="rId10"/>
    <p:sldMasterId id="2147483842" r:id="rId11"/>
    <p:sldMasterId id="2147483865" r:id="rId12"/>
    <p:sldMasterId id="2147483877" r:id="rId13"/>
    <p:sldMasterId id="2147483890" r:id="rId14"/>
  </p:sldMasterIdLst>
  <p:notesMasterIdLst>
    <p:notesMasterId r:id="rId42"/>
  </p:notesMasterIdLst>
  <p:sldIdLst>
    <p:sldId id="327" r:id="rId15"/>
    <p:sldId id="351" r:id="rId16"/>
    <p:sldId id="352" r:id="rId17"/>
    <p:sldId id="353" r:id="rId18"/>
    <p:sldId id="334" r:id="rId19"/>
    <p:sldId id="335" r:id="rId20"/>
    <p:sldId id="289" r:id="rId21"/>
    <p:sldId id="363" r:id="rId22"/>
    <p:sldId id="355" r:id="rId23"/>
    <p:sldId id="326" r:id="rId24"/>
    <p:sldId id="356" r:id="rId25"/>
    <p:sldId id="294" r:id="rId26"/>
    <p:sldId id="336" r:id="rId27"/>
    <p:sldId id="337" r:id="rId28"/>
    <p:sldId id="357" r:id="rId29"/>
    <p:sldId id="358" r:id="rId30"/>
    <p:sldId id="340" r:id="rId31"/>
    <p:sldId id="359" r:id="rId32"/>
    <p:sldId id="360" r:id="rId33"/>
    <p:sldId id="343" r:id="rId34"/>
    <p:sldId id="344" r:id="rId35"/>
    <p:sldId id="345" r:id="rId36"/>
    <p:sldId id="361" r:id="rId37"/>
    <p:sldId id="347" r:id="rId38"/>
    <p:sldId id="348" r:id="rId39"/>
    <p:sldId id="362" r:id="rId40"/>
    <p:sldId id="35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8" userDrawn="1">
          <p15:clr>
            <a:srgbClr val="A4A3A4"/>
          </p15:clr>
        </p15:guide>
        <p15:guide id="2" pos="3840" userDrawn="1">
          <p15:clr>
            <a:srgbClr val="A4A3A4"/>
          </p15:clr>
        </p15:guide>
        <p15:guide id="3" orient="horz" pos="576" userDrawn="1">
          <p15:clr>
            <a:srgbClr val="A4A3A4"/>
          </p15:clr>
        </p15:guide>
        <p15:guide id="4" orient="horz" pos="2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EDF0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0"/>
  </p:normalViewPr>
  <p:slideViewPr>
    <p:cSldViewPr snapToGrid="0" showGuides="1">
      <p:cViewPr varScale="1">
        <p:scale>
          <a:sx n="76" d="100"/>
          <a:sy n="76" d="100"/>
        </p:scale>
        <p:origin x="528" y="54"/>
      </p:cViewPr>
      <p:guideLst>
        <p:guide orient="horz" pos="4008"/>
        <p:guide pos="3840"/>
        <p:guide orient="horz" pos="576"/>
        <p:guide orient="horz" pos="22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slideMaster" Target="slideMasters/slideMaster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explosion val="1"/>
          <c:dPt>
            <c:idx val="0"/>
            <c:bubble3D val="0"/>
            <c:explosion val="0"/>
            <c:spPr>
              <a:solidFill>
                <a:schemeClr val="accent3">
                  <a:lumMod val="40000"/>
                  <a:lumOff val="60000"/>
                </a:schemeClr>
              </a:solidFill>
              <a:ln w="19050">
                <a:noFill/>
              </a:ln>
              <a:effectLst/>
            </c:spPr>
            <c:extLst xmlns:c16r2="http://schemas.microsoft.com/office/drawing/2015/06/chart">
              <c:ext xmlns:c16="http://schemas.microsoft.com/office/drawing/2014/chart" uri="{C3380CC4-5D6E-409C-BE32-E72D297353CC}">
                <c16:uniqueId val="{00000001-02B1-4FE0-99D4-BC8CC032DF4F}"/>
              </c:ext>
            </c:extLst>
          </c:dPt>
          <c:dPt>
            <c:idx val="1"/>
            <c:bubble3D val="0"/>
            <c:spPr>
              <a:solidFill>
                <a:schemeClr val="tx2">
                  <a:lumMod val="20000"/>
                  <a:lumOff val="80000"/>
                </a:schemeClr>
              </a:solidFill>
              <a:ln w="19050">
                <a:noFill/>
              </a:ln>
              <a:effectLst/>
            </c:spPr>
            <c:extLst xmlns:c16r2="http://schemas.microsoft.com/office/drawing/2015/06/chart">
              <c:ext xmlns:c16="http://schemas.microsoft.com/office/drawing/2014/chart" uri="{C3380CC4-5D6E-409C-BE32-E72D297353CC}">
                <c16:uniqueId val="{00000003-02B1-4FE0-99D4-BC8CC032DF4F}"/>
              </c:ext>
            </c:extLst>
          </c:dPt>
          <c:cat>
            <c:strRef>
              <c:f>Sheet1!$A$2:$A$3</c:f>
              <c:strCache>
                <c:ptCount val="2"/>
                <c:pt idx="0">
                  <c:v>1st Qtr</c:v>
                </c:pt>
                <c:pt idx="1">
                  <c:v>2nd Qtr</c:v>
                </c:pt>
              </c:strCache>
            </c:strRef>
          </c:cat>
          <c:val>
            <c:numRef>
              <c:f>Sheet1!$B$2:$B$3</c:f>
              <c:numCache>
                <c:formatCode>0%</c:formatCode>
                <c:ptCount val="2"/>
                <c:pt idx="0">
                  <c:v>0.45</c:v>
                </c:pt>
                <c:pt idx="1">
                  <c:v>0.55000000000000004</c:v>
                </c:pt>
              </c:numCache>
            </c:numRef>
          </c:val>
          <c:extLst xmlns:c16r2="http://schemas.microsoft.com/office/drawing/2015/06/chart">
            <c:ext xmlns:c16="http://schemas.microsoft.com/office/drawing/2014/chart" uri="{C3380CC4-5D6E-409C-BE32-E72D297353CC}">
              <c16:uniqueId val="{00000004-02B1-4FE0-99D4-BC8CC032DF4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92D050"/>
            </a:solidFill>
            <a:ln>
              <a:noFill/>
            </a:ln>
          </c:spPr>
          <c:dPt>
            <c:idx val="0"/>
            <c:bubble3D val="0"/>
            <c:spPr>
              <a:solidFill>
                <a:srgbClr val="92D050"/>
              </a:solidFill>
              <a:ln w="19050">
                <a:noFill/>
              </a:ln>
              <a:effectLst/>
            </c:spPr>
            <c:extLst xmlns:c16r2="http://schemas.microsoft.com/office/drawing/2015/06/chart">
              <c:ext xmlns:c16="http://schemas.microsoft.com/office/drawing/2014/chart" uri="{C3380CC4-5D6E-409C-BE32-E72D297353CC}">
                <c16:uniqueId val="{00000001-F384-4200-92CB-63A654E9DBD5}"/>
              </c:ext>
            </c:extLst>
          </c:dPt>
          <c:dPt>
            <c:idx val="1"/>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3-F384-4200-92CB-63A654E9DBD5}"/>
              </c:ext>
            </c:extLst>
          </c:dPt>
          <c:cat>
            <c:strRef>
              <c:f>Sheet1!$A$2:$A$3</c:f>
              <c:strCache>
                <c:ptCount val="2"/>
                <c:pt idx="0">
                  <c:v>1st Qtr</c:v>
                </c:pt>
                <c:pt idx="1">
                  <c:v>2nd Qtr</c:v>
                </c:pt>
              </c:strCache>
            </c:strRef>
          </c:cat>
          <c:val>
            <c:numRef>
              <c:f>Sheet1!$B$2:$B$3</c:f>
              <c:numCache>
                <c:formatCode>0%</c:formatCode>
                <c:ptCount val="2"/>
                <c:pt idx="0">
                  <c:v>0.85</c:v>
                </c:pt>
                <c:pt idx="1">
                  <c:v>0.15</c:v>
                </c:pt>
              </c:numCache>
            </c:numRef>
          </c:val>
          <c:extLst xmlns:c16r2="http://schemas.microsoft.com/office/drawing/2015/06/chart">
            <c:ext xmlns:c16="http://schemas.microsoft.com/office/drawing/2014/chart" uri="{C3380CC4-5D6E-409C-BE32-E72D297353CC}">
              <c16:uniqueId val="{00000004-F384-4200-92CB-63A654E9DBD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92D050"/>
            </a:solidFill>
            <a:ln>
              <a:noFill/>
            </a:ln>
          </c:spPr>
          <c:dPt>
            <c:idx val="0"/>
            <c:bubble3D val="0"/>
            <c:spPr>
              <a:solidFill>
                <a:srgbClr val="92D050"/>
              </a:solidFill>
              <a:ln w="19050">
                <a:noFill/>
              </a:ln>
              <a:effectLst/>
            </c:spPr>
            <c:extLst xmlns:c16r2="http://schemas.microsoft.com/office/drawing/2015/06/chart">
              <c:ext xmlns:c16="http://schemas.microsoft.com/office/drawing/2014/chart" uri="{C3380CC4-5D6E-409C-BE32-E72D297353CC}">
                <c16:uniqueId val="{00000001-3B7A-41BF-A633-8030F5DAE22B}"/>
              </c:ext>
            </c:extLst>
          </c:dPt>
          <c:dPt>
            <c:idx val="1"/>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3-3B7A-41BF-A633-8030F5DAE22B}"/>
              </c:ext>
            </c:extLst>
          </c:dPt>
          <c:cat>
            <c:strRef>
              <c:f>Sheet1!$A$2:$A$3</c:f>
              <c:strCache>
                <c:ptCount val="2"/>
                <c:pt idx="0">
                  <c:v>1st Qtr</c:v>
                </c:pt>
                <c:pt idx="1">
                  <c:v>2nd Qtr</c:v>
                </c:pt>
              </c:strCache>
            </c:strRef>
          </c:cat>
          <c:val>
            <c:numRef>
              <c:f>Sheet1!$B$2:$B$3</c:f>
              <c:numCache>
                <c:formatCode>0%</c:formatCode>
                <c:ptCount val="2"/>
                <c:pt idx="0">
                  <c:v>0.85</c:v>
                </c:pt>
                <c:pt idx="1">
                  <c:v>0.15</c:v>
                </c:pt>
              </c:numCache>
            </c:numRef>
          </c:val>
          <c:extLst xmlns:c16r2="http://schemas.microsoft.com/office/drawing/2015/06/chart">
            <c:ext xmlns:c16="http://schemas.microsoft.com/office/drawing/2014/chart" uri="{C3380CC4-5D6E-409C-BE32-E72D297353CC}">
              <c16:uniqueId val="{00000004-3B7A-41BF-A633-8030F5DAE22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F6C0F-6C1A-4846-A78B-2019EC7A5A0A}"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0A86D-5024-4350-A9C6-9389693B08CB}" type="slidenum">
              <a:rPr lang="en-US" smtClean="0"/>
              <a:t>‹#›</a:t>
            </a:fld>
            <a:endParaRPr lang="en-US"/>
          </a:p>
        </p:txBody>
      </p:sp>
    </p:spTree>
    <p:extLst>
      <p:ext uri="{BB962C8B-B14F-4D97-AF65-F5344CB8AC3E}">
        <p14:creationId xmlns:p14="http://schemas.microsoft.com/office/powerpoint/2010/main" val="8904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43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291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820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8BE861D7-D457-4F0C-825B-4CDA97FB39DE}"/>
              </a:ext>
            </a:extLst>
          </p:cNvPr>
          <p:cNvGrpSpPr/>
          <p:nvPr userDrawn="1"/>
        </p:nvGrpSpPr>
        <p:grpSpPr>
          <a:xfrm flipV="1">
            <a:off x="196164" y="4434413"/>
            <a:ext cx="2781298" cy="2281190"/>
            <a:chOff x="160070" y="163202"/>
            <a:chExt cx="2781298" cy="2281190"/>
          </a:xfrm>
          <a:solidFill>
            <a:srgbClr val="FFFFFF">
              <a:alpha val="40000"/>
            </a:srgbClr>
          </a:solidFill>
        </p:grpSpPr>
        <p:sp>
          <p:nvSpPr>
            <p:cNvPr id="4" name="Freeform: Shape 3">
              <a:extLst>
                <a:ext uri="{FF2B5EF4-FFF2-40B4-BE49-F238E27FC236}">
                  <a16:creationId xmlns="" xmlns:a16="http://schemas.microsoft.com/office/drawing/2014/main" id="{7E407CA1-5FD4-44EE-81DD-190588A1B548}"/>
                </a:ext>
              </a:extLst>
            </p:cNvPr>
            <p:cNvSpPr/>
            <p:nvPr/>
          </p:nvSpPr>
          <p:spPr>
            <a:xfrm>
              <a:off x="160070" y="163845"/>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grpFill/>
            <a:ln w="9525" cap="flat">
              <a:noFill/>
              <a:prstDash val="solid"/>
              <a:miter/>
            </a:ln>
          </p:spPr>
          <p:txBody>
            <a:bodyPr rtlCol="0" anchor="ctr"/>
            <a:lstStyle/>
            <a:p>
              <a:endParaRPr lang="en-US" sz="2399" dirty="0"/>
            </a:p>
          </p:txBody>
        </p:sp>
        <p:sp>
          <p:nvSpPr>
            <p:cNvPr id="5" name="Freeform: Shape 4">
              <a:extLst>
                <a:ext uri="{FF2B5EF4-FFF2-40B4-BE49-F238E27FC236}">
                  <a16:creationId xmlns="" xmlns:a16="http://schemas.microsoft.com/office/drawing/2014/main" id="{037A0D61-F27B-4FE6-8B57-11E3B6AE2525}"/>
                </a:ext>
              </a:extLst>
            </p:cNvPr>
            <p:cNvSpPr/>
            <p:nvPr/>
          </p:nvSpPr>
          <p:spPr>
            <a:xfrm>
              <a:off x="491721" y="163202"/>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grpFill/>
            <a:ln w="9525" cap="flat">
              <a:noFill/>
              <a:prstDash val="solid"/>
              <a:miter/>
            </a:ln>
          </p:spPr>
          <p:txBody>
            <a:bodyPr rtlCol="0" anchor="ctr"/>
            <a:lstStyle/>
            <a:p>
              <a:endParaRPr lang="en-US" sz="2399" dirty="0"/>
            </a:p>
          </p:txBody>
        </p:sp>
        <p:sp>
          <p:nvSpPr>
            <p:cNvPr id="6" name="Freeform: Shape 5">
              <a:extLst>
                <a:ext uri="{FF2B5EF4-FFF2-40B4-BE49-F238E27FC236}">
                  <a16:creationId xmlns="" xmlns:a16="http://schemas.microsoft.com/office/drawing/2014/main" id="{C630F3AB-9F61-4C4A-AB33-0EB2973B7942}"/>
                </a:ext>
              </a:extLst>
            </p:cNvPr>
            <p:cNvSpPr/>
            <p:nvPr/>
          </p:nvSpPr>
          <p:spPr>
            <a:xfrm>
              <a:off x="821614" y="163202"/>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grpFill/>
            <a:ln w="9525" cap="flat">
              <a:noFill/>
              <a:prstDash val="solid"/>
              <a:miter/>
            </a:ln>
          </p:spPr>
          <p:txBody>
            <a:bodyPr rtlCol="0" anchor="ctr"/>
            <a:lstStyle/>
            <a:p>
              <a:endParaRPr lang="en-US" sz="2399" dirty="0"/>
            </a:p>
          </p:txBody>
        </p:sp>
        <p:sp>
          <p:nvSpPr>
            <p:cNvPr id="7" name="Freeform: Shape 6">
              <a:extLst>
                <a:ext uri="{FF2B5EF4-FFF2-40B4-BE49-F238E27FC236}">
                  <a16:creationId xmlns="" xmlns:a16="http://schemas.microsoft.com/office/drawing/2014/main" id="{3D87576C-71E7-471B-9B76-0B559E7D1CFF}"/>
                </a:ext>
              </a:extLst>
            </p:cNvPr>
            <p:cNvSpPr/>
            <p:nvPr/>
          </p:nvSpPr>
          <p:spPr>
            <a:xfrm>
              <a:off x="1151509" y="163202"/>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grpFill/>
            <a:ln w="9525" cap="flat">
              <a:noFill/>
              <a:prstDash val="solid"/>
              <a:miter/>
            </a:ln>
          </p:spPr>
          <p:txBody>
            <a:bodyPr rtlCol="0" anchor="ctr"/>
            <a:lstStyle/>
            <a:p>
              <a:endParaRPr lang="en-US" sz="2399" dirty="0"/>
            </a:p>
          </p:txBody>
        </p:sp>
        <p:sp>
          <p:nvSpPr>
            <p:cNvPr id="8" name="Freeform: Shape 7">
              <a:extLst>
                <a:ext uri="{FF2B5EF4-FFF2-40B4-BE49-F238E27FC236}">
                  <a16:creationId xmlns="" xmlns:a16="http://schemas.microsoft.com/office/drawing/2014/main" id="{587A641C-0AEB-43AD-A1C0-3E3DB6BD4DB5}"/>
                </a:ext>
              </a:extLst>
            </p:cNvPr>
            <p:cNvSpPr/>
            <p:nvPr/>
          </p:nvSpPr>
          <p:spPr>
            <a:xfrm>
              <a:off x="1481405" y="163202"/>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grpFill/>
            <a:ln w="9525" cap="flat">
              <a:noFill/>
              <a:prstDash val="solid"/>
              <a:miter/>
            </a:ln>
          </p:spPr>
          <p:txBody>
            <a:bodyPr rtlCol="0" anchor="ctr"/>
            <a:lstStyle/>
            <a:p>
              <a:endParaRPr lang="en-US" sz="2399" dirty="0"/>
            </a:p>
          </p:txBody>
        </p:sp>
        <p:sp>
          <p:nvSpPr>
            <p:cNvPr id="9" name="Freeform: Shape 8">
              <a:extLst>
                <a:ext uri="{FF2B5EF4-FFF2-40B4-BE49-F238E27FC236}">
                  <a16:creationId xmlns="" xmlns:a16="http://schemas.microsoft.com/office/drawing/2014/main" id="{24B4F603-5763-4124-9C65-63C757024D0D}"/>
                </a:ext>
              </a:extLst>
            </p:cNvPr>
            <p:cNvSpPr/>
            <p:nvPr/>
          </p:nvSpPr>
          <p:spPr>
            <a:xfrm>
              <a:off x="1813055" y="163202"/>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grpFill/>
            <a:ln w="9525" cap="flat">
              <a:noFill/>
              <a:prstDash val="solid"/>
              <a:miter/>
            </a:ln>
          </p:spPr>
          <p:txBody>
            <a:bodyPr rtlCol="0" anchor="ctr"/>
            <a:lstStyle/>
            <a:p>
              <a:endParaRPr lang="en-US" sz="2399" dirty="0"/>
            </a:p>
          </p:txBody>
        </p:sp>
        <p:sp>
          <p:nvSpPr>
            <p:cNvPr id="10" name="Freeform: Shape 9">
              <a:extLst>
                <a:ext uri="{FF2B5EF4-FFF2-40B4-BE49-F238E27FC236}">
                  <a16:creationId xmlns="" xmlns:a16="http://schemas.microsoft.com/office/drawing/2014/main" id="{975612D3-A761-4DCD-A5BD-F1103F92ABD5}"/>
                </a:ext>
              </a:extLst>
            </p:cNvPr>
            <p:cNvSpPr/>
            <p:nvPr/>
          </p:nvSpPr>
          <p:spPr>
            <a:xfrm>
              <a:off x="2142951" y="163202"/>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grpFill/>
            <a:ln w="9525" cap="flat">
              <a:noFill/>
              <a:prstDash val="solid"/>
              <a:miter/>
            </a:ln>
          </p:spPr>
          <p:txBody>
            <a:bodyPr rtlCol="0" anchor="ctr"/>
            <a:lstStyle/>
            <a:p>
              <a:endParaRPr lang="en-US" sz="2399" dirty="0"/>
            </a:p>
          </p:txBody>
        </p:sp>
        <p:sp>
          <p:nvSpPr>
            <p:cNvPr id="11" name="Freeform: Shape 10">
              <a:extLst>
                <a:ext uri="{FF2B5EF4-FFF2-40B4-BE49-F238E27FC236}">
                  <a16:creationId xmlns="" xmlns:a16="http://schemas.microsoft.com/office/drawing/2014/main" id="{E0CC9D82-7080-4E2E-9EBC-90DE06E02CD3}"/>
                </a:ext>
              </a:extLst>
            </p:cNvPr>
            <p:cNvSpPr/>
            <p:nvPr/>
          </p:nvSpPr>
          <p:spPr>
            <a:xfrm>
              <a:off x="2472846" y="163202"/>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grpFill/>
            <a:ln w="9525" cap="flat">
              <a:noFill/>
              <a:prstDash val="solid"/>
              <a:miter/>
            </a:ln>
          </p:spPr>
          <p:txBody>
            <a:bodyPr rtlCol="0" anchor="ctr"/>
            <a:lstStyle/>
            <a:p>
              <a:endParaRPr lang="en-US" sz="2399" dirty="0"/>
            </a:p>
          </p:txBody>
        </p:sp>
        <p:sp>
          <p:nvSpPr>
            <p:cNvPr id="12" name="Freeform: Shape 11">
              <a:extLst>
                <a:ext uri="{FF2B5EF4-FFF2-40B4-BE49-F238E27FC236}">
                  <a16:creationId xmlns="" xmlns:a16="http://schemas.microsoft.com/office/drawing/2014/main" id="{12977C22-797D-4DE0-934A-6606EF805FBD}"/>
                </a:ext>
              </a:extLst>
            </p:cNvPr>
            <p:cNvSpPr/>
            <p:nvPr/>
          </p:nvSpPr>
          <p:spPr>
            <a:xfrm>
              <a:off x="2800987" y="163202"/>
              <a:ext cx="140381" cy="140381"/>
            </a:xfrm>
            <a:custGeom>
              <a:avLst/>
              <a:gdLst>
                <a:gd name="connsiteX0" fmla="*/ 53340 w 76200"/>
                <a:gd name="connsiteY0" fmla="*/ 11430 h 76200"/>
                <a:gd name="connsiteX1" fmla="*/ 42862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3340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430"/>
                  </a:moveTo>
                  <a:lnTo>
                    <a:pt x="42862"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7628" y="6668"/>
                    <a:pt x="59055" y="6668"/>
                    <a:pt x="53340" y="11430"/>
                  </a:cubicBezTo>
                  <a:close/>
                </a:path>
              </a:pathLst>
            </a:custGeom>
            <a:grpFill/>
            <a:ln w="9525" cap="flat">
              <a:noFill/>
              <a:prstDash val="solid"/>
              <a:miter/>
            </a:ln>
          </p:spPr>
          <p:txBody>
            <a:bodyPr rtlCol="0" anchor="ctr"/>
            <a:lstStyle/>
            <a:p>
              <a:endParaRPr lang="en-US" sz="2399" dirty="0"/>
            </a:p>
          </p:txBody>
        </p:sp>
        <p:sp>
          <p:nvSpPr>
            <p:cNvPr id="13" name="Freeform: Shape 12">
              <a:extLst>
                <a:ext uri="{FF2B5EF4-FFF2-40B4-BE49-F238E27FC236}">
                  <a16:creationId xmlns="" xmlns:a16="http://schemas.microsoft.com/office/drawing/2014/main" id="{3EFDEEDE-4A33-4C0F-B2D4-558856E8C3B6}"/>
                </a:ext>
              </a:extLst>
            </p:cNvPr>
            <p:cNvSpPr/>
            <p:nvPr/>
          </p:nvSpPr>
          <p:spPr>
            <a:xfrm>
              <a:off x="161824" y="43168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3343 w 76200"/>
                <a:gd name="connsiteY14" fmla="*/ 31432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3343" y="31432"/>
                  </a:lnTo>
                  <a:cubicBezTo>
                    <a:pt x="79058" y="25718"/>
                    <a:pt x="79058" y="16193"/>
                    <a:pt x="73343" y="11430"/>
                  </a:cubicBezTo>
                  <a:cubicBezTo>
                    <a:pt x="67628" y="6667"/>
                    <a:pt x="58103" y="5715"/>
                    <a:pt x="52388" y="11430"/>
                  </a:cubicBezTo>
                  <a:close/>
                </a:path>
              </a:pathLst>
            </a:custGeom>
            <a:grpFill/>
            <a:ln w="9525" cap="flat">
              <a:noFill/>
              <a:prstDash val="solid"/>
              <a:miter/>
            </a:ln>
          </p:spPr>
          <p:txBody>
            <a:bodyPr rtlCol="0" anchor="ctr"/>
            <a:lstStyle/>
            <a:p>
              <a:endParaRPr lang="en-US" sz="2399" dirty="0"/>
            </a:p>
          </p:txBody>
        </p:sp>
        <p:sp>
          <p:nvSpPr>
            <p:cNvPr id="14" name="Freeform: Shape 13">
              <a:extLst>
                <a:ext uri="{FF2B5EF4-FFF2-40B4-BE49-F238E27FC236}">
                  <a16:creationId xmlns="" xmlns:a16="http://schemas.microsoft.com/office/drawing/2014/main" id="{109B993E-8613-40BB-9EBB-AC078F29EE77}"/>
                </a:ext>
              </a:extLst>
            </p:cNvPr>
            <p:cNvSpPr/>
            <p:nvPr/>
          </p:nvSpPr>
          <p:spPr>
            <a:xfrm>
              <a:off x="491721" y="431681"/>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grpFill/>
            <a:ln w="9525" cap="flat">
              <a:noFill/>
              <a:prstDash val="solid"/>
              <a:miter/>
            </a:ln>
          </p:spPr>
          <p:txBody>
            <a:bodyPr rtlCol="0" anchor="ctr"/>
            <a:lstStyle/>
            <a:p>
              <a:endParaRPr lang="en-US" sz="2399" dirty="0"/>
            </a:p>
          </p:txBody>
        </p:sp>
        <p:sp>
          <p:nvSpPr>
            <p:cNvPr id="15" name="Freeform: Shape 14">
              <a:extLst>
                <a:ext uri="{FF2B5EF4-FFF2-40B4-BE49-F238E27FC236}">
                  <a16:creationId xmlns="" xmlns:a16="http://schemas.microsoft.com/office/drawing/2014/main" id="{AABB02F0-8D23-4D7C-9940-354089982420}"/>
                </a:ext>
              </a:extLst>
            </p:cNvPr>
            <p:cNvSpPr/>
            <p:nvPr/>
          </p:nvSpPr>
          <p:spPr>
            <a:xfrm>
              <a:off x="821614" y="43168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7628" y="5715"/>
                    <a:pt x="58103" y="5715"/>
                    <a:pt x="52388" y="11430"/>
                  </a:cubicBezTo>
                  <a:close/>
                </a:path>
              </a:pathLst>
            </a:custGeom>
            <a:grpFill/>
            <a:ln w="9525" cap="flat">
              <a:noFill/>
              <a:prstDash val="solid"/>
              <a:miter/>
            </a:ln>
          </p:spPr>
          <p:txBody>
            <a:bodyPr rtlCol="0" anchor="ctr"/>
            <a:lstStyle/>
            <a:p>
              <a:endParaRPr lang="en-US" sz="2399" dirty="0"/>
            </a:p>
          </p:txBody>
        </p:sp>
        <p:sp>
          <p:nvSpPr>
            <p:cNvPr id="16" name="Freeform: Shape 15">
              <a:extLst>
                <a:ext uri="{FF2B5EF4-FFF2-40B4-BE49-F238E27FC236}">
                  <a16:creationId xmlns="" xmlns:a16="http://schemas.microsoft.com/office/drawing/2014/main" id="{E4DB76EE-8105-4B73-A57D-DE1A3E874018}"/>
                </a:ext>
              </a:extLst>
            </p:cNvPr>
            <p:cNvSpPr/>
            <p:nvPr/>
          </p:nvSpPr>
          <p:spPr>
            <a:xfrm>
              <a:off x="1151509" y="43168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2"/>
                  </a:lnTo>
                  <a:cubicBezTo>
                    <a:pt x="78105" y="25718"/>
                    <a:pt x="78105" y="16193"/>
                    <a:pt x="72390" y="11430"/>
                  </a:cubicBezTo>
                  <a:cubicBezTo>
                    <a:pt x="67627" y="5715"/>
                    <a:pt x="58102" y="5715"/>
                    <a:pt x="52388" y="11430"/>
                  </a:cubicBezTo>
                  <a:close/>
                </a:path>
              </a:pathLst>
            </a:custGeom>
            <a:grpFill/>
            <a:ln w="9525" cap="flat">
              <a:noFill/>
              <a:prstDash val="solid"/>
              <a:miter/>
            </a:ln>
          </p:spPr>
          <p:txBody>
            <a:bodyPr rtlCol="0" anchor="ctr"/>
            <a:lstStyle/>
            <a:p>
              <a:endParaRPr lang="en-US" sz="2399" dirty="0"/>
            </a:p>
          </p:txBody>
        </p:sp>
        <p:sp>
          <p:nvSpPr>
            <p:cNvPr id="17" name="Freeform: Shape 16">
              <a:extLst>
                <a:ext uri="{FF2B5EF4-FFF2-40B4-BE49-F238E27FC236}">
                  <a16:creationId xmlns="" xmlns:a16="http://schemas.microsoft.com/office/drawing/2014/main" id="{10B5642A-685F-4C9B-98E5-0363F7A98967}"/>
                </a:ext>
              </a:extLst>
            </p:cNvPr>
            <p:cNvSpPr/>
            <p:nvPr/>
          </p:nvSpPr>
          <p:spPr>
            <a:xfrm>
              <a:off x="1481405" y="43168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7" y="5715"/>
                    <a:pt x="16192" y="5715"/>
                    <a:pt x="11430" y="11430"/>
                  </a:cubicBezTo>
                  <a:cubicBezTo>
                    <a:pt x="5715"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grpFill/>
            <a:ln w="9525" cap="flat">
              <a:noFill/>
              <a:prstDash val="solid"/>
              <a:miter/>
            </a:ln>
          </p:spPr>
          <p:txBody>
            <a:bodyPr rtlCol="0" anchor="ctr"/>
            <a:lstStyle/>
            <a:p>
              <a:endParaRPr lang="en-US" sz="2399" dirty="0"/>
            </a:p>
          </p:txBody>
        </p:sp>
        <p:sp>
          <p:nvSpPr>
            <p:cNvPr id="18" name="Freeform: Shape 17">
              <a:extLst>
                <a:ext uri="{FF2B5EF4-FFF2-40B4-BE49-F238E27FC236}">
                  <a16:creationId xmlns="" xmlns:a16="http://schemas.microsoft.com/office/drawing/2014/main" id="{43FF590F-A53E-4C7F-BF29-1FC182CAB35D}"/>
                </a:ext>
              </a:extLst>
            </p:cNvPr>
            <p:cNvSpPr/>
            <p:nvPr/>
          </p:nvSpPr>
          <p:spPr>
            <a:xfrm>
              <a:off x="1813055" y="431681"/>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6667"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7150" y="5715"/>
                    <a:pt x="52388" y="11430"/>
                  </a:cubicBezTo>
                  <a:close/>
                </a:path>
              </a:pathLst>
            </a:custGeom>
            <a:grpFill/>
            <a:ln w="9525" cap="flat">
              <a:noFill/>
              <a:prstDash val="solid"/>
              <a:miter/>
            </a:ln>
          </p:spPr>
          <p:txBody>
            <a:bodyPr rtlCol="0" anchor="ctr"/>
            <a:lstStyle/>
            <a:p>
              <a:endParaRPr lang="en-US" sz="2399" dirty="0"/>
            </a:p>
          </p:txBody>
        </p:sp>
        <p:sp>
          <p:nvSpPr>
            <p:cNvPr id="19" name="Freeform: Shape 18">
              <a:extLst>
                <a:ext uri="{FF2B5EF4-FFF2-40B4-BE49-F238E27FC236}">
                  <a16:creationId xmlns="" xmlns:a16="http://schemas.microsoft.com/office/drawing/2014/main" id="{16B710DD-98B8-4820-BA3B-08D07F2F82F5}"/>
                </a:ext>
              </a:extLst>
            </p:cNvPr>
            <p:cNvSpPr/>
            <p:nvPr/>
          </p:nvSpPr>
          <p:spPr>
            <a:xfrm>
              <a:off x="2142951" y="431681"/>
              <a:ext cx="140381" cy="140381"/>
            </a:xfrm>
            <a:custGeom>
              <a:avLst/>
              <a:gdLst>
                <a:gd name="connsiteX0" fmla="*/ 52387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7 w 76200"/>
                <a:gd name="connsiteY10" fmla="*/ 72390 h 76200"/>
                <a:gd name="connsiteX11" fmla="*/ 72390 w 76200"/>
                <a:gd name="connsiteY11" fmla="*/ 72390 h 76200"/>
                <a:gd name="connsiteX12" fmla="*/ 72390 w 76200"/>
                <a:gd name="connsiteY12" fmla="*/ 52387 h 76200"/>
                <a:gd name="connsiteX13" fmla="*/ 61912 w 76200"/>
                <a:gd name="connsiteY13" fmla="*/ 41910 h 76200"/>
                <a:gd name="connsiteX14" fmla="*/ 72390 w 76200"/>
                <a:gd name="connsiteY14" fmla="*/ 31432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grpFill/>
            <a:ln w="9525" cap="flat">
              <a:noFill/>
              <a:prstDash val="solid"/>
              <a:miter/>
            </a:ln>
          </p:spPr>
          <p:txBody>
            <a:bodyPr rtlCol="0" anchor="ctr"/>
            <a:lstStyle/>
            <a:p>
              <a:endParaRPr lang="en-US" sz="2399" dirty="0"/>
            </a:p>
          </p:txBody>
        </p:sp>
        <p:sp>
          <p:nvSpPr>
            <p:cNvPr id="20" name="Freeform: Shape 19">
              <a:extLst>
                <a:ext uri="{FF2B5EF4-FFF2-40B4-BE49-F238E27FC236}">
                  <a16:creationId xmlns="" xmlns:a16="http://schemas.microsoft.com/office/drawing/2014/main" id="{70C2DB0F-294E-4BE0-9796-FFD452B698E6}"/>
                </a:ext>
              </a:extLst>
            </p:cNvPr>
            <p:cNvSpPr/>
            <p:nvPr/>
          </p:nvSpPr>
          <p:spPr>
            <a:xfrm>
              <a:off x="2472846" y="431681"/>
              <a:ext cx="140381" cy="140381"/>
            </a:xfrm>
            <a:custGeom>
              <a:avLst/>
              <a:gdLst>
                <a:gd name="connsiteX0" fmla="*/ 52387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7 w 76200"/>
                <a:gd name="connsiteY10" fmla="*/ 72390 h 76200"/>
                <a:gd name="connsiteX11" fmla="*/ 72390 w 76200"/>
                <a:gd name="connsiteY11" fmla="*/ 72390 h 76200"/>
                <a:gd name="connsiteX12" fmla="*/ 72390 w 76200"/>
                <a:gd name="connsiteY12" fmla="*/ 52387 h 76200"/>
                <a:gd name="connsiteX13" fmla="*/ 61912 w 76200"/>
                <a:gd name="connsiteY13" fmla="*/ 41910 h 76200"/>
                <a:gd name="connsiteX14" fmla="*/ 72390 w 76200"/>
                <a:gd name="connsiteY14" fmla="*/ 31432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grpFill/>
            <a:ln w="9525" cap="flat">
              <a:noFill/>
              <a:prstDash val="solid"/>
              <a:miter/>
            </a:ln>
          </p:spPr>
          <p:txBody>
            <a:bodyPr rtlCol="0" anchor="ctr"/>
            <a:lstStyle/>
            <a:p>
              <a:endParaRPr lang="en-US" sz="2399" dirty="0"/>
            </a:p>
          </p:txBody>
        </p:sp>
        <p:sp>
          <p:nvSpPr>
            <p:cNvPr id="21" name="Freeform: Shape 20">
              <a:extLst>
                <a:ext uri="{FF2B5EF4-FFF2-40B4-BE49-F238E27FC236}">
                  <a16:creationId xmlns="" xmlns:a16="http://schemas.microsoft.com/office/drawing/2014/main" id="{92766DA7-4247-4A42-BAE8-C2F833AE5E4D}"/>
                </a:ext>
              </a:extLst>
            </p:cNvPr>
            <p:cNvSpPr/>
            <p:nvPr/>
          </p:nvSpPr>
          <p:spPr>
            <a:xfrm>
              <a:off x="161824" y="69840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3343 w 76200"/>
                <a:gd name="connsiteY11" fmla="*/ 74295 h 76200"/>
                <a:gd name="connsiteX12" fmla="*/ 73343 w 76200"/>
                <a:gd name="connsiteY12" fmla="*/ 54293 h 76200"/>
                <a:gd name="connsiteX13" fmla="*/ 62865 w 76200"/>
                <a:gd name="connsiteY13" fmla="*/ 43815 h 76200"/>
                <a:gd name="connsiteX14" fmla="*/ 73343 w 76200"/>
                <a:gd name="connsiteY14" fmla="*/ 32385 h 76200"/>
                <a:gd name="connsiteX15" fmla="*/ 73343 w 76200"/>
                <a:gd name="connsiteY15" fmla="*/ 12383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9058"/>
                    <a:pt x="67628" y="79058"/>
                    <a:pt x="73343" y="74295"/>
                  </a:cubicBezTo>
                  <a:cubicBezTo>
                    <a:pt x="79058" y="69533"/>
                    <a:pt x="79058" y="59055"/>
                    <a:pt x="73343" y="54293"/>
                  </a:cubicBezTo>
                  <a:lnTo>
                    <a:pt x="62865" y="43815"/>
                  </a:lnTo>
                  <a:lnTo>
                    <a:pt x="73343" y="32385"/>
                  </a:lnTo>
                  <a:cubicBezTo>
                    <a:pt x="79058" y="26670"/>
                    <a:pt x="79058" y="17145"/>
                    <a:pt x="73343" y="12383"/>
                  </a:cubicBezTo>
                  <a:cubicBezTo>
                    <a:pt x="67628" y="7620"/>
                    <a:pt x="58103" y="5715"/>
                    <a:pt x="52388" y="11430"/>
                  </a:cubicBezTo>
                  <a:close/>
                </a:path>
              </a:pathLst>
            </a:custGeom>
            <a:grpFill/>
            <a:ln w="9525" cap="flat">
              <a:noFill/>
              <a:prstDash val="solid"/>
              <a:miter/>
            </a:ln>
          </p:spPr>
          <p:txBody>
            <a:bodyPr rtlCol="0" anchor="ctr"/>
            <a:lstStyle/>
            <a:p>
              <a:endParaRPr lang="en-US" sz="2399" dirty="0"/>
            </a:p>
          </p:txBody>
        </p:sp>
        <p:sp>
          <p:nvSpPr>
            <p:cNvPr id="22" name="Freeform: Shape 21">
              <a:extLst>
                <a:ext uri="{FF2B5EF4-FFF2-40B4-BE49-F238E27FC236}">
                  <a16:creationId xmlns="" xmlns:a16="http://schemas.microsoft.com/office/drawing/2014/main" id="{273DFE95-5802-47A9-965E-AD63BFC6C1D6}"/>
                </a:ext>
              </a:extLst>
            </p:cNvPr>
            <p:cNvSpPr/>
            <p:nvPr/>
          </p:nvSpPr>
          <p:spPr>
            <a:xfrm>
              <a:off x="491721" y="698403"/>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sz="2399" dirty="0"/>
            </a:p>
          </p:txBody>
        </p:sp>
        <p:sp>
          <p:nvSpPr>
            <p:cNvPr id="23" name="Freeform: Shape 22">
              <a:extLst>
                <a:ext uri="{FF2B5EF4-FFF2-40B4-BE49-F238E27FC236}">
                  <a16:creationId xmlns="" xmlns:a16="http://schemas.microsoft.com/office/drawing/2014/main" id="{D3A7B14B-26D1-4AB9-A34C-6564B833B1A1}"/>
                </a:ext>
              </a:extLst>
            </p:cNvPr>
            <p:cNvSpPr/>
            <p:nvPr/>
          </p:nvSpPr>
          <p:spPr>
            <a:xfrm>
              <a:off x="821614" y="69840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grpFill/>
            <a:ln w="9525" cap="flat">
              <a:noFill/>
              <a:prstDash val="solid"/>
              <a:miter/>
            </a:ln>
          </p:spPr>
          <p:txBody>
            <a:bodyPr rtlCol="0" anchor="ctr"/>
            <a:lstStyle/>
            <a:p>
              <a:endParaRPr lang="en-US" sz="2399" dirty="0"/>
            </a:p>
          </p:txBody>
        </p:sp>
        <p:sp>
          <p:nvSpPr>
            <p:cNvPr id="24" name="Freeform: Shape 23">
              <a:extLst>
                <a:ext uri="{FF2B5EF4-FFF2-40B4-BE49-F238E27FC236}">
                  <a16:creationId xmlns="" xmlns:a16="http://schemas.microsoft.com/office/drawing/2014/main" id="{472B42C1-BCB0-40C3-A16B-77502F644F86}"/>
                </a:ext>
              </a:extLst>
            </p:cNvPr>
            <p:cNvSpPr/>
            <p:nvPr/>
          </p:nvSpPr>
          <p:spPr>
            <a:xfrm>
              <a:off x="1151509" y="69840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grpFill/>
            <a:ln w="9525" cap="flat">
              <a:noFill/>
              <a:prstDash val="solid"/>
              <a:miter/>
            </a:ln>
          </p:spPr>
          <p:txBody>
            <a:bodyPr rtlCol="0" anchor="ctr"/>
            <a:lstStyle/>
            <a:p>
              <a:endParaRPr lang="en-US" sz="2399" dirty="0"/>
            </a:p>
          </p:txBody>
        </p:sp>
        <p:sp>
          <p:nvSpPr>
            <p:cNvPr id="25" name="Freeform: Shape 24">
              <a:extLst>
                <a:ext uri="{FF2B5EF4-FFF2-40B4-BE49-F238E27FC236}">
                  <a16:creationId xmlns="" xmlns:a16="http://schemas.microsoft.com/office/drawing/2014/main" id="{D1F30ECE-28B2-4CB0-82BA-977A5BBEF08D}"/>
                </a:ext>
              </a:extLst>
            </p:cNvPr>
            <p:cNvSpPr/>
            <p:nvPr/>
          </p:nvSpPr>
          <p:spPr>
            <a:xfrm>
              <a:off x="1481405" y="69840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sz="2399" dirty="0"/>
            </a:p>
          </p:txBody>
        </p:sp>
        <p:sp>
          <p:nvSpPr>
            <p:cNvPr id="26" name="Freeform: Shape 25">
              <a:extLst>
                <a:ext uri="{FF2B5EF4-FFF2-40B4-BE49-F238E27FC236}">
                  <a16:creationId xmlns="" xmlns:a16="http://schemas.microsoft.com/office/drawing/2014/main" id="{625B4573-4AD1-4B81-B783-08D57B7BFD5D}"/>
                </a:ext>
              </a:extLst>
            </p:cNvPr>
            <p:cNvSpPr/>
            <p:nvPr/>
          </p:nvSpPr>
          <p:spPr>
            <a:xfrm>
              <a:off x="1811302" y="698403"/>
              <a:ext cx="140381" cy="140381"/>
            </a:xfrm>
            <a:custGeom>
              <a:avLst/>
              <a:gdLst>
                <a:gd name="connsiteX0" fmla="*/ 53340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3340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3340" y="11430"/>
                  </a:cubicBezTo>
                  <a:close/>
                </a:path>
              </a:pathLst>
            </a:custGeom>
            <a:grpFill/>
            <a:ln w="9525" cap="flat">
              <a:noFill/>
              <a:prstDash val="solid"/>
              <a:miter/>
            </a:ln>
          </p:spPr>
          <p:txBody>
            <a:bodyPr rtlCol="0" anchor="ctr"/>
            <a:lstStyle/>
            <a:p>
              <a:endParaRPr lang="en-US" sz="2399" dirty="0"/>
            </a:p>
          </p:txBody>
        </p:sp>
        <p:sp>
          <p:nvSpPr>
            <p:cNvPr id="27" name="Freeform: Shape 26">
              <a:extLst>
                <a:ext uri="{FF2B5EF4-FFF2-40B4-BE49-F238E27FC236}">
                  <a16:creationId xmlns="" xmlns:a16="http://schemas.microsoft.com/office/drawing/2014/main" id="{BCBFDB14-4422-456C-97BB-62B02E9BA642}"/>
                </a:ext>
              </a:extLst>
            </p:cNvPr>
            <p:cNvSpPr/>
            <p:nvPr/>
          </p:nvSpPr>
          <p:spPr>
            <a:xfrm>
              <a:off x="2142951" y="698403"/>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5715"/>
                    <a:pt x="58103" y="5715"/>
                    <a:pt x="52387" y="11430"/>
                  </a:cubicBezTo>
                  <a:close/>
                </a:path>
              </a:pathLst>
            </a:custGeom>
            <a:grpFill/>
            <a:ln w="9525" cap="flat">
              <a:noFill/>
              <a:prstDash val="solid"/>
              <a:miter/>
            </a:ln>
          </p:spPr>
          <p:txBody>
            <a:bodyPr rtlCol="0" anchor="ctr"/>
            <a:lstStyle/>
            <a:p>
              <a:endParaRPr lang="en-US" sz="2399" dirty="0"/>
            </a:p>
          </p:txBody>
        </p:sp>
        <p:sp>
          <p:nvSpPr>
            <p:cNvPr id="28" name="Freeform: Shape 27">
              <a:extLst>
                <a:ext uri="{FF2B5EF4-FFF2-40B4-BE49-F238E27FC236}">
                  <a16:creationId xmlns="" xmlns:a16="http://schemas.microsoft.com/office/drawing/2014/main" id="{F35623C5-8E6C-4045-B3DF-30216FEC4B09}"/>
                </a:ext>
              </a:extLst>
            </p:cNvPr>
            <p:cNvSpPr/>
            <p:nvPr/>
          </p:nvSpPr>
          <p:spPr>
            <a:xfrm>
              <a:off x="161824" y="96688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3343 w 76200"/>
                <a:gd name="connsiteY14" fmla="*/ 31433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3343" y="31433"/>
                  </a:lnTo>
                  <a:cubicBezTo>
                    <a:pt x="79058" y="25718"/>
                    <a:pt x="79058" y="16193"/>
                    <a:pt x="73343" y="11430"/>
                  </a:cubicBezTo>
                  <a:cubicBezTo>
                    <a:pt x="67628" y="6668"/>
                    <a:pt x="58103" y="5715"/>
                    <a:pt x="52388" y="11430"/>
                  </a:cubicBezTo>
                  <a:close/>
                </a:path>
              </a:pathLst>
            </a:custGeom>
            <a:grpFill/>
            <a:ln w="9525" cap="flat">
              <a:noFill/>
              <a:prstDash val="solid"/>
              <a:miter/>
            </a:ln>
          </p:spPr>
          <p:txBody>
            <a:bodyPr rtlCol="0" anchor="ctr"/>
            <a:lstStyle/>
            <a:p>
              <a:endParaRPr lang="en-US" sz="2399" dirty="0"/>
            </a:p>
          </p:txBody>
        </p:sp>
        <p:sp>
          <p:nvSpPr>
            <p:cNvPr id="29" name="Freeform: Shape 28">
              <a:extLst>
                <a:ext uri="{FF2B5EF4-FFF2-40B4-BE49-F238E27FC236}">
                  <a16:creationId xmlns="" xmlns:a16="http://schemas.microsoft.com/office/drawing/2014/main" id="{B5AD1962-0F7F-49AF-BEAE-5A57053A2A2A}"/>
                </a:ext>
              </a:extLst>
            </p:cNvPr>
            <p:cNvSpPr/>
            <p:nvPr/>
          </p:nvSpPr>
          <p:spPr>
            <a:xfrm>
              <a:off x="491721" y="966883"/>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sz="2399" dirty="0"/>
            </a:p>
          </p:txBody>
        </p:sp>
        <p:sp>
          <p:nvSpPr>
            <p:cNvPr id="30" name="Freeform: Shape 29">
              <a:extLst>
                <a:ext uri="{FF2B5EF4-FFF2-40B4-BE49-F238E27FC236}">
                  <a16:creationId xmlns="" xmlns:a16="http://schemas.microsoft.com/office/drawing/2014/main" id="{C773899E-0AE2-4F17-AC46-8025FE31E028}"/>
                </a:ext>
              </a:extLst>
            </p:cNvPr>
            <p:cNvSpPr/>
            <p:nvPr/>
          </p:nvSpPr>
          <p:spPr>
            <a:xfrm>
              <a:off x="821614" y="96688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grpFill/>
            <a:ln w="9525" cap="flat">
              <a:noFill/>
              <a:prstDash val="solid"/>
              <a:miter/>
            </a:ln>
          </p:spPr>
          <p:txBody>
            <a:bodyPr rtlCol="0" anchor="ctr"/>
            <a:lstStyle/>
            <a:p>
              <a:endParaRPr lang="en-US" sz="2399" dirty="0"/>
            </a:p>
          </p:txBody>
        </p:sp>
        <p:sp>
          <p:nvSpPr>
            <p:cNvPr id="31" name="Freeform: Shape 30">
              <a:extLst>
                <a:ext uri="{FF2B5EF4-FFF2-40B4-BE49-F238E27FC236}">
                  <a16:creationId xmlns="" xmlns:a16="http://schemas.microsoft.com/office/drawing/2014/main" id="{8D735054-8238-4577-9B4B-9DE571C72F56}"/>
                </a:ext>
              </a:extLst>
            </p:cNvPr>
            <p:cNvSpPr/>
            <p:nvPr/>
          </p:nvSpPr>
          <p:spPr>
            <a:xfrm>
              <a:off x="1151509" y="96688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grpFill/>
            <a:ln w="9525" cap="flat">
              <a:noFill/>
              <a:prstDash val="solid"/>
              <a:miter/>
            </a:ln>
          </p:spPr>
          <p:txBody>
            <a:bodyPr rtlCol="0" anchor="ctr"/>
            <a:lstStyle/>
            <a:p>
              <a:endParaRPr lang="en-US" sz="2399" dirty="0"/>
            </a:p>
          </p:txBody>
        </p:sp>
        <p:sp>
          <p:nvSpPr>
            <p:cNvPr id="32" name="Freeform: Shape 31">
              <a:extLst>
                <a:ext uri="{FF2B5EF4-FFF2-40B4-BE49-F238E27FC236}">
                  <a16:creationId xmlns="" xmlns:a16="http://schemas.microsoft.com/office/drawing/2014/main" id="{C32778BE-09C1-4C8E-BD9E-289BC958BF42}"/>
                </a:ext>
              </a:extLst>
            </p:cNvPr>
            <p:cNvSpPr/>
            <p:nvPr/>
          </p:nvSpPr>
          <p:spPr>
            <a:xfrm>
              <a:off x="1481405" y="96688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2"/>
                    <a:pt x="5715" y="67627"/>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sz="2399" dirty="0"/>
            </a:p>
          </p:txBody>
        </p:sp>
        <p:sp>
          <p:nvSpPr>
            <p:cNvPr id="33" name="Freeform: Shape 32">
              <a:extLst>
                <a:ext uri="{FF2B5EF4-FFF2-40B4-BE49-F238E27FC236}">
                  <a16:creationId xmlns="" xmlns:a16="http://schemas.microsoft.com/office/drawing/2014/main" id="{1B01113E-AC78-49F9-8443-F1B62CE29184}"/>
                </a:ext>
              </a:extLst>
            </p:cNvPr>
            <p:cNvSpPr/>
            <p:nvPr/>
          </p:nvSpPr>
          <p:spPr>
            <a:xfrm>
              <a:off x="1813055" y="966883"/>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7150" y="5715"/>
                    <a:pt x="52388" y="11430"/>
                  </a:cubicBezTo>
                  <a:close/>
                </a:path>
              </a:pathLst>
            </a:custGeom>
            <a:grpFill/>
            <a:ln w="9525" cap="flat">
              <a:noFill/>
              <a:prstDash val="solid"/>
              <a:miter/>
            </a:ln>
          </p:spPr>
          <p:txBody>
            <a:bodyPr rtlCol="0" anchor="ctr"/>
            <a:lstStyle/>
            <a:p>
              <a:endParaRPr lang="en-US" sz="2399" dirty="0"/>
            </a:p>
          </p:txBody>
        </p:sp>
        <p:sp>
          <p:nvSpPr>
            <p:cNvPr id="34" name="Freeform: Shape 33">
              <a:extLst>
                <a:ext uri="{FF2B5EF4-FFF2-40B4-BE49-F238E27FC236}">
                  <a16:creationId xmlns="" xmlns:a16="http://schemas.microsoft.com/office/drawing/2014/main" id="{844729B5-03E9-49F1-BC8F-4184572456FD}"/>
                </a:ext>
              </a:extLst>
            </p:cNvPr>
            <p:cNvSpPr/>
            <p:nvPr/>
          </p:nvSpPr>
          <p:spPr>
            <a:xfrm>
              <a:off x="161824" y="1233607"/>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3343 w 76200"/>
                <a:gd name="connsiteY14" fmla="*/ 32385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3343" y="32385"/>
                  </a:lnTo>
                  <a:cubicBezTo>
                    <a:pt x="79058" y="26670"/>
                    <a:pt x="79058" y="17145"/>
                    <a:pt x="73343" y="11430"/>
                  </a:cubicBezTo>
                  <a:cubicBezTo>
                    <a:pt x="67628" y="5715"/>
                    <a:pt x="58103" y="5715"/>
                    <a:pt x="52388" y="11430"/>
                  </a:cubicBezTo>
                  <a:close/>
                </a:path>
              </a:pathLst>
            </a:custGeom>
            <a:grpFill/>
            <a:ln w="9525" cap="flat">
              <a:noFill/>
              <a:prstDash val="solid"/>
              <a:miter/>
            </a:ln>
          </p:spPr>
          <p:txBody>
            <a:bodyPr rtlCol="0" anchor="ctr"/>
            <a:lstStyle/>
            <a:p>
              <a:endParaRPr lang="en-US" sz="2399" dirty="0"/>
            </a:p>
          </p:txBody>
        </p:sp>
        <p:sp>
          <p:nvSpPr>
            <p:cNvPr id="35" name="Freeform: Shape 34">
              <a:extLst>
                <a:ext uri="{FF2B5EF4-FFF2-40B4-BE49-F238E27FC236}">
                  <a16:creationId xmlns="" xmlns:a16="http://schemas.microsoft.com/office/drawing/2014/main" id="{90569BE3-8F9A-4BB6-A554-2B76C56FCD32}"/>
                </a:ext>
              </a:extLst>
            </p:cNvPr>
            <p:cNvSpPr/>
            <p:nvPr/>
          </p:nvSpPr>
          <p:spPr>
            <a:xfrm>
              <a:off x="491721" y="1233607"/>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sz="2399" dirty="0"/>
            </a:p>
          </p:txBody>
        </p:sp>
        <p:sp>
          <p:nvSpPr>
            <p:cNvPr id="36" name="Freeform: Shape 35">
              <a:extLst>
                <a:ext uri="{FF2B5EF4-FFF2-40B4-BE49-F238E27FC236}">
                  <a16:creationId xmlns="" xmlns:a16="http://schemas.microsoft.com/office/drawing/2014/main" id="{3FB716A3-248A-49B7-BD3F-300E1F30ADDD}"/>
                </a:ext>
              </a:extLst>
            </p:cNvPr>
            <p:cNvSpPr/>
            <p:nvPr/>
          </p:nvSpPr>
          <p:spPr>
            <a:xfrm>
              <a:off x="821614" y="1233607"/>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7628" y="5715"/>
                    <a:pt x="58103" y="5715"/>
                    <a:pt x="52388" y="11430"/>
                  </a:cubicBezTo>
                  <a:close/>
                </a:path>
              </a:pathLst>
            </a:custGeom>
            <a:grpFill/>
            <a:ln w="9525" cap="flat">
              <a:noFill/>
              <a:prstDash val="solid"/>
              <a:miter/>
            </a:ln>
          </p:spPr>
          <p:txBody>
            <a:bodyPr rtlCol="0" anchor="ctr"/>
            <a:lstStyle/>
            <a:p>
              <a:endParaRPr lang="en-US" sz="2399" dirty="0"/>
            </a:p>
          </p:txBody>
        </p:sp>
        <p:sp>
          <p:nvSpPr>
            <p:cNvPr id="37" name="Freeform: Shape 36">
              <a:extLst>
                <a:ext uri="{FF2B5EF4-FFF2-40B4-BE49-F238E27FC236}">
                  <a16:creationId xmlns="" xmlns:a16="http://schemas.microsoft.com/office/drawing/2014/main" id="{4E20E4E1-9AD6-4786-AAC1-ADCB74B1F077}"/>
                </a:ext>
              </a:extLst>
            </p:cNvPr>
            <p:cNvSpPr/>
            <p:nvPr/>
          </p:nvSpPr>
          <p:spPr>
            <a:xfrm>
              <a:off x="1151509" y="1233607"/>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3"/>
                  </a:lnTo>
                  <a:cubicBezTo>
                    <a:pt x="78105" y="25718"/>
                    <a:pt x="78105" y="16193"/>
                    <a:pt x="72390" y="11430"/>
                  </a:cubicBezTo>
                  <a:cubicBezTo>
                    <a:pt x="67627" y="5715"/>
                    <a:pt x="58102" y="5715"/>
                    <a:pt x="52388" y="11430"/>
                  </a:cubicBezTo>
                  <a:close/>
                </a:path>
              </a:pathLst>
            </a:custGeom>
            <a:grpFill/>
            <a:ln w="9525" cap="flat">
              <a:noFill/>
              <a:prstDash val="solid"/>
              <a:miter/>
            </a:ln>
          </p:spPr>
          <p:txBody>
            <a:bodyPr rtlCol="0" anchor="ctr"/>
            <a:lstStyle/>
            <a:p>
              <a:endParaRPr lang="en-US" sz="2399" dirty="0"/>
            </a:p>
          </p:txBody>
        </p:sp>
        <p:sp>
          <p:nvSpPr>
            <p:cNvPr id="38" name="Freeform: Shape 37">
              <a:extLst>
                <a:ext uri="{FF2B5EF4-FFF2-40B4-BE49-F238E27FC236}">
                  <a16:creationId xmlns="" xmlns:a16="http://schemas.microsoft.com/office/drawing/2014/main" id="{D4111B8D-134D-44F5-9E25-69F3194525A2}"/>
                </a:ext>
              </a:extLst>
            </p:cNvPr>
            <p:cNvSpPr/>
            <p:nvPr/>
          </p:nvSpPr>
          <p:spPr>
            <a:xfrm>
              <a:off x="1481405" y="1233607"/>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sz="2399" dirty="0"/>
            </a:p>
          </p:txBody>
        </p:sp>
        <p:sp>
          <p:nvSpPr>
            <p:cNvPr id="39" name="Freeform: Shape 38">
              <a:extLst>
                <a:ext uri="{FF2B5EF4-FFF2-40B4-BE49-F238E27FC236}">
                  <a16:creationId xmlns="" xmlns:a16="http://schemas.microsoft.com/office/drawing/2014/main" id="{8D501F4A-7750-43BB-9DCA-46E389080FE1}"/>
                </a:ext>
              </a:extLst>
            </p:cNvPr>
            <p:cNvSpPr/>
            <p:nvPr/>
          </p:nvSpPr>
          <p:spPr>
            <a:xfrm>
              <a:off x="160070" y="1500330"/>
              <a:ext cx="140381" cy="140381"/>
            </a:xfrm>
            <a:custGeom>
              <a:avLst/>
              <a:gdLst>
                <a:gd name="connsiteX0" fmla="*/ 53340 w 76200"/>
                <a:gd name="connsiteY0" fmla="*/ 11430 h 76200"/>
                <a:gd name="connsiteX1" fmla="*/ 42863 w 76200"/>
                <a:gd name="connsiteY1" fmla="*/ 21907 h 76200"/>
                <a:gd name="connsiteX2" fmla="*/ 32385 w 76200"/>
                <a:gd name="connsiteY2" fmla="*/ 11430 h 76200"/>
                <a:gd name="connsiteX3" fmla="*/ 12383 w 76200"/>
                <a:gd name="connsiteY3" fmla="*/ 11430 h 76200"/>
                <a:gd name="connsiteX4" fmla="*/ 12383 w 76200"/>
                <a:gd name="connsiteY4" fmla="*/ 31432 h 76200"/>
                <a:gd name="connsiteX5" fmla="*/ 22860 w 76200"/>
                <a:gd name="connsiteY5" fmla="*/ 41910 h 76200"/>
                <a:gd name="connsiteX6" fmla="*/ 11430 w 76200"/>
                <a:gd name="connsiteY6" fmla="*/ 53340 h 76200"/>
                <a:gd name="connsiteX7" fmla="*/ 11430 w 76200"/>
                <a:gd name="connsiteY7" fmla="*/ 73342 h 76200"/>
                <a:gd name="connsiteX8" fmla="*/ 31433 w 76200"/>
                <a:gd name="connsiteY8" fmla="*/ 73342 h 76200"/>
                <a:gd name="connsiteX9" fmla="*/ 41910 w 76200"/>
                <a:gd name="connsiteY9" fmla="*/ 62865 h 76200"/>
                <a:gd name="connsiteX10" fmla="*/ 52388 w 76200"/>
                <a:gd name="connsiteY10" fmla="*/ 73342 h 76200"/>
                <a:gd name="connsiteX11" fmla="*/ 72390 w 76200"/>
                <a:gd name="connsiteY11" fmla="*/ 73342 h 76200"/>
                <a:gd name="connsiteX12" fmla="*/ 72390 w 76200"/>
                <a:gd name="connsiteY12" fmla="*/ 53340 h 76200"/>
                <a:gd name="connsiteX13" fmla="*/ 61913 w 76200"/>
                <a:gd name="connsiteY13" fmla="*/ 42863 h 76200"/>
                <a:gd name="connsiteX14" fmla="*/ 74295 w 76200"/>
                <a:gd name="connsiteY14" fmla="*/ 32385 h 76200"/>
                <a:gd name="connsiteX15" fmla="*/ 74295 w 76200"/>
                <a:gd name="connsiteY15" fmla="*/ 12382 h 76200"/>
                <a:gd name="connsiteX16" fmla="*/ 53340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430"/>
                  </a:moveTo>
                  <a:lnTo>
                    <a:pt x="42863" y="21907"/>
                  </a:lnTo>
                  <a:lnTo>
                    <a:pt x="32385" y="11430"/>
                  </a:lnTo>
                  <a:cubicBezTo>
                    <a:pt x="26670" y="5715"/>
                    <a:pt x="17145" y="5715"/>
                    <a:pt x="12383" y="11430"/>
                  </a:cubicBezTo>
                  <a:cubicBezTo>
                    <a:pt x="7620" y="17145"/>
                    <a:pt x="6668" y="26670"/>
                    <a:pt x="12383" y="31432"/>
                  </a:cubicBezTo>
                  <a:lnTo>
                    <a:pt x="22860"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4295" y="32385"/>
                  </a:lnTo>
                  <a:cubicBezTo>
                    <a:pt x="80010" y="26670"/>
                    <a:pt x="80010" y="17145"/>
                    <a:pt x="74295" y="12382"/>
                  </a:cubicBezTo>
                  <a:cubicBezTo>
                    <a:pt x="68580" y="7620"/>
                    <a:pt x="59055" y="6667"/>
                    <a:pt x="53340" y="11430"/>
                  </a:cubicBezTo>
                  <a:close/>
                </a:path>
              </a:pathLst>
            </a:custGeom>
            <a:grpFill/>
            <a:ln w="9525" cap="flat">
              <a:noFill/>
              <a:prstDash val="solid"/>
              <a:miter/>
            </a:ln>
          </p:spPr>
          <p:txBody>
            <a:bodyPr rtlCol="0" anchor="ctr"/>
            <a:lstStyle/>
            <a:p>
              <a:endParaRPr lang="en-US" sz="2399" dirty="0"/>
            </a:p>
          </p:txBody>
        </p:sp>
        <p:sp>
          <p:nvSpPr>
            <p:cNvPr id="40" name="Freeform: Shape 39">
              <a:extLst>
                <a:ext uri="{FF2B5EF4-FFF2-40B4-BE49-F238E27FC236}">
                  <a16:creationId xmlns="" xmlns:a16="http://schemas.microsoft.com/office/drawing/2014/main" id="{E9AAFD71-4155-4EC3-BABF-1B6CF32C6A33}"/>
                </a:ext>
              </a:extLst>
            </p:cNvPr>
            <p:cNvSpPr/>
            <p:nvPr/>
          </p:nvSpPr>
          <p:spPr>
            <a:xfrm>
              <a:off x="491721" y="1500330"/>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3340 h 76200"/>
                <a:gd name="connsiteX7" fmla="*/ 11430 w 76200"/>
                <a:gd name="connsiteY7" fmla="*/ 73342 h 76200"/>
                <a:gd name="connsiteX8" fmla="*/ 31432 w 76200"/>
                <a:gd name="connsiteY8" fmla="*/ 73342 h 76200"/>
                <a:gd name="connsiteX9" fmla="*/ 41910 w 76200"/>
                <a:gd name="connsiteY9" fmla="*/ 62865 h 76200"/>
                <a:gd name="connsiteX10" fmla="*/ 52388 w 76200"/>
                <a:gd name="connsiteY10" fmla="*/ 73342 h 76200"/>
                <a:gd name="connsiteX11" fmla="*/ 72390 w 76200"/>
                <a:gd name="connsiteY11" fmla="*/ 73342 h 76200"/>
                <a:gd name="connsiteX12" fmla="*/ 72390 w 76200"/>
                <a:gd name="connsiteY12" fmla="*/ 53340 h 76200"/>
                <a:gd name="connsiteX13" fmla="*/ 61913 w 76200"/>
                <a:gd name="connsiteY13" fmla="*/ 42863 h 76200"/>
                <a:gd name="connsiteX14" fmla="*/ 72390 w 76200"/>
                <a:gd name="connsiteY14" fmla="*/ 32385 h 76200"/>
                <a:gd name="connsiteX15" fmla="*/ 72390 w 76200"/>
                <a:gd name="connsiteY15" fmla="*/ 12382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3340"/>
                  </a:lnTo>
                  <a:cubicBezTo>
                    <a:pt x="5715" y="59055"/>
                    <a:pt x="5715" y="68580"/>
                    <a:pt x="11430" y="73342"/>
                  </a:cubicBezTo>
                  <a:cubicBezTo>
                    <a:pt x="17145" y="79057"/>
                    <a:pt x="26670" y="79057"/>
                    <a:pt x="31432"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6675" y="7620"/>
                    <a:pt x="58103" y="6667"/>
                    <a:pt x="52388" y="11430"/>
                  </a:cubicBezTo>
                  <a:close/>
                </a:path>
              </a:pathLst>
            </a:custGeom>
            <a:grpFill/>
            <a:ln w="9525" cap="flat">
              <a:noFill/>
              <a:prstDash val="solid"/>
              <a:miter/>
            </a:ln>
          </p:spPr>
          <p:txBody>
            <a:bodyPr rtlCol="0" anchor="ctr"/>
            <a:lstStyle/>
            <a:p>
              <a:endParaRPr lang="en-US" sz="2399" dirty="0"/>
            </a:p>
          </p:txBody>
        </p:sp>
        <p:sp>
          <p:nvSpPr>
            <p:cNvPr id="41" name="Freeform: Shape 40">
              <a:extLst>
                <a:ext uri="{FF2B5EF4-FFF2-40B4-BE49-F238E27FC236}">
                  <a16:creationId xmlns="" xmlns:a16="http://schemas.microsoft.com/office/drawing/2014/main" id="{37E51961-41BD-4DAE-8CB2-DF3644AD7104}"/>
                </a:ext>
              </a:extLst>
            </p:cNvPr>
            <p:cNvSpPr/>
            <p:nvPr/>
          </p:nvSpPr>
          <p:spPr>
            <a:xfrm>
              <a:off x="821614" y="1500330"/>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3340 h 76200"/>
                <a:gd name="connsiteX7" fmla="*/ 11430 w 76200"/>
                <a:gd name="connsiteY7" fmla="*/ 73342 h 76200"/>
                <a:gd name="connsiteX8" fmla="*/ 31433 w 76200"/>
                <a:gd name="connsiteY8" fmla="*/ 73342 h 76200"/>
                <a:gd name="connsiteX9" fmla="*/ 41910 w 76200"/>
                <a:gd name="connsiteY9" fmla="*/ 62865 h 76200"/>
                <a:gd name="connsiteX10" fmla="*/ 52388 w 76200"/>
                <a:gd name="connsiteY10" fmla="*/ 73342 h 76200"/>
                <a:gd name="connsiteX11" fmla="*/ 72390 w 76200"/>
                <a:gd name="connsiteY11" fmla="*/ 73342 h 76200"/>
                <a:gd name="connsiteX12" fmla="*/ 72390 w 76200"/>
                <a:gd name="connsiteY12" fmla="*/ 53340 h 76200"/>
                <a:gd name="connsiteX13" fmla="*/ 61913 w 76200"/>
                <a:gd name="connsiteY13" fmla="*/ 42863 h 76200"/>
                <a:gd name="connsiteX14" fmla="*/ 72390 w 76200"/>
                <a:gd name="connsiteY14" fmla="*/ 32385 h 76200"/>
                <a:gd name="connsiteX15" fmla="*/ 72390 w 76200"/>
                <a:gd name="connsiteY15" fmla="*/ 12382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7628" y="6667"/>
                    <a:pt x="58103" y="6667"/>
                    <a:pt x="52388" y="11430"/>
                  </a:cubicBezTo>
                  <a:close/>
                </a:path>
              </a:pathLst>
            </a:custGeom>
            <a:grpFill/>
            <a:ln w="9525" cap="flat">
              <a:noFill/>
              <a:prstDash val="solid"/>
              <a:miter/>
            </a:ln>
          </p:spPr>
          <p:txBody>
            <a:bodyPr rtlCol="0" anchor="ctr"/>
            <a:lstStyle/>
            <a:p>
              <a:endParaRPr lang="en-US" sz="2399" dirty="0"/>
            </a:p>
          </p:txBody>
        </p:sp>
        <p:sp>
          <p:nvSpPr>
            <p:cNvPr id="42" name="Freeform: Shape 41">
              <a:extLst>
                <a:ext uri="{FF2B5EF4-FFF2-40B4-BE49-F238E27FC236}">
                  <a16:creationId xmlns="" xmlns:a16="http://schemas.microsoft.com/office/drawing/2014/main" id="{58313E7A-C893-4524-9065-66A370B6B398}"/>
                </a:ext>
              </a:extLst>
            </p:cNvPr>
            <p:cNvSpPr/>
            <p:nvPr/>
          </p:nvSpPr>
          <p:spPr>
            <a:xfrm>
              <a:off x="1151509" y="1500330"/>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3340 h 76200"/>
                <a:gd name="connsiteX7" fmla="*/ 11430 w 76200"/>
                <a:gd name="connsiteY7" fmla="*/ 73342 h 76200"/>
                <a:gd name="connsiteX8" fmla="*/ 31433 w 76200"/>
                <a:gd name="connsiteY8" fmla="*/ 73342 h 76200"/>
                <a:gd name="connsiteX9" fmla="*/ 41910 w 76200"/>
                <a:gd name="connsiteY9" fmla="*/ 62865 h 76200"/>
                <a:gd name="connsiteX10" fmla="*/ 52388 w 76200"/>
                <a:gd name="connsiteY10" fmla="*/ 73342 h 76200"/>
                <a:gd name="connsiteX11" fmla="*/ 72390 w 76200"/>
                <a:gd name="connsiteY11" fmla="*/ 73342 h 76200"/>
                <a:gd name="connsiteX12" fmla="*/ 72390 w 76200"/>
                <a:gd name="connsiteY12" fmla="*/ 53340 h 76200"/>
                <a:gd name="connsiteX13" fmla="*/ 61913 w 76200"/>
                <a:gd name="connsiteY13" fmla="*/ 42863 h 76200"/>
                <a:gd name="connsiteX14" fmla="*/ 72390 w 76200"/>
                <a:gd name="connsiteY14" fmla="*/ 32385 h 76200"/>
                <a:gd name="connsiteX15" fmla="*/ 72390 w 76200"/>
                <a:gd name="connsiteY15" fmla="*/ 12382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2" y="79057"/>
                    <a:pt x="67627" y="79057"/>
                    <a:pt x="72390" y="73342"/>
                  </a:cubicBezTo>
                  <a:cubicBezTo>
                    <a:pt x="78105" y="67628"/>
                    <a:pt x="78105" y="58103"/>
                    <a:pt x="72390" y="53340"/>
                  </a:cubicBezTo>
                  <a:lnTo>
                    <a:pt x="61913" y="42863"/>
                  </a:lnTo>
                  <a:lnTo>
                    <a:pt x="72390" y="32385"/>
                  </a:lnTo>
                  <a:cubicBezTo>
                    <a:pt x="78105" y="26670"/>
                    <a:pt x="78105" y="17145"/>
                    <a:pt x="72390" y="12382"/>
                  </a:cubicBezTo>
                  <a:cubicBezTo>
                    <a:pt x="67627" y="6667"/>
                    <a:pt x="58102" y="6667"/>
                    <a:pt x="52388" y="11430"/>
                  </a:cubicBezTo>
                  <a:close/>
                </a:path>
              </a:pathLst>
            </a:custGeom>
            <a:grpFill/>
            <a:ln w="9525" cap="flat">
              <a:noFill/>
              <a:prstDash val="solid"/>
              <a:miter/>
            </a:ln>
          </p:spPr>
          <p:txBody>
            <a:bodyPr rtlCol="0" anchor="ctr"/>
            <a:lstStyle/>
            <a:p>
              <a:endParaRPr lang="en-US" sz="2399" dirty="0"/>
            </a:p>
          </p:txBody>
        </p:sp>
        <p:sp>
          <p:nvSpPr>
            <p:cNvPr id="43" name="Freeform: Shape 42">
              <a:extLst>
                <a:ext uri="{FF2B5EF4-FFF2-40B4-BE49-F238E27FC236}">
                  <a16:creationId xmlns="" xmlns:a16="http://schemas.microsoft.com/office/drawing/2014/main" id="{9161303E-AB66-4320-9BD3-CD639353E3A4}"/>
                </a:ext>
              </a:extLst>
            </p:cNvPr>
            <p:cNvSpPr/>
            <p:nvPr/>
          </p:nvSpPr>
          <p:spPr>
            <a:xfrm>
              <a:off x="161824" y="1768810"/>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3342 h 76200"/>
                <a:gd name="connsiteX9" fmla="*/ 41910 w 76200"/>
                <a:gd name="connsiteY9" fmla="*/ 62865 h 76200"/>
                <a:gd name="connsiteX10" fmla="*/ 52388 w 76200"/>
                <a:gd name="connsiteY10" fmla="*/ 73342 h 76200"/>
                <a:gd name="connsiteX11" fmla="*/ 73343 w 76200"/>
                <a:gd name="connsiteY11" fmla="*/ 73342 h 76200"/>
                <a:gd name="connsiteX12" fmla="*/ 73343 w 76200"/>
                <a:gd name="connsiteY12" fmla="*/ 53340 h 76200"/>
                <a:gd name="connsiteX13" fmla="*/ 62865 w 76200"/>
                <a:gd name="connsiteY13" fmla="*/ 42862 h 76200"/>
                <a:gd name="connsiteX14" fmla="*/ 73343 w 76200"/>
                <a:gd name="connsiteY14" fmla="*/ 31432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6193" y="79057"/>
                    <a:pt x="25718" y="79057"/>
                    <a:pt x="31433" y="73342"/>
                  </a:cubicBezTo>
                  <a:lnTo>
                    <a:pt x="41910" y="62865"/>
                  </a:lnTo>
                  <a:lnTo>
                    <a:pt x="52388" y="73342"/>
                  </a:lnTo>
                  <a:cubicBezTo>
                    <a:pt x="58103" y="79057"/>
                    <a:pt x="67628" y="79057"/>
                    <a:pt x="73343" y="73342"/>
                  </a:cubicBezTo>
                  <a:cubicBezTo>
                    <a:pt x="79058" y="67628"/>
                    <a:pt x="79058" y="58103"/>
                    <a:pt x="73343" y="53340"/>
                  </a:cubicBezTo>
                  <a:lnTo>
                    <a:pt x="62865" y="42862"/>
                  </a:lnTo>
                  <a:lnTo>
                    <a:pt x="73343" y="31432"/>
                  </a:lnTo>
                  <a:cubicBezTo>
                    <a:pt x="79058" y="25717"/>
                    <a:pt x="79058" y="16192"/>
                    <a:pt x="73343" y="11430"/>
                  </a:cubicBezTo>
                  <a:cubicBezTo>
                    <a:pt x="67628" y="6667"/>
                    <a:pt x="58103" y="5715"/>
                    <a:pt x="52388" y="11430"/>
                  </a:cubicBezTo>
                  <a:close/>
                </a:path>
              </a:pathLst>
            </a:custGeom>
            <a:grpFill/>
            <a:ln w="9525" cap="flat">
              <a:noFill/>
              <a:prstDash val="solid"/>
              <a:miter/>
            </a:ln>
          </p:spPr>
          <p:txBody>
            <a:bodyPr rtlCol="0" anchor="ctr"/>
            <a:lstStyle/>
            <a:p>
              <a:endParaRPr lang="en-US" sz="2399" dirty="0"/>
            </a:p>
          </p:txBody>
        </p:sp>
        <p:sp>
          <p:nvSpPr>
            <p:cNvPr id="44" name="Freeform: Shape 43">
              <a:extLst>
                <a:ext uri="{FF2B5EF4-FFF2-40B4-BE49-F238E27FC236}">
                  <a16:creationId xmlns="" xmlns:a16="http://schemas.microsoft.com/office/drawing/2014/main" id="{6A95D5EF-8E76-4EA8-8236-5ED44A1164B5}"/>
                </a:ext>
              </a:extLst>
            </p:cNvPr>
            <p:cNvSpPr/>
            <p:nvPr/>
          </p:nvSpPr>
          <p:spPr>
            <a:xfrm>
              <a:off x="491721" y="1768810"/>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grpFill/>
            <a:ln w="9525" cap="flat">
              <a:noFill/>
              <a:prstDash val="solid"/>
              <a:miter/>
            </a:ln>
          </p:spPr>
          <p:txBody>
            <a:bodyPr rtlCol="0" anchor="ctr"/>
            <a:lstStyle/>
            <a:p>
              <a:endParaRPr lang="en-US" sz="2399" dirty="0"/>
            </a:p>
          </p:txBody>
        </p:sp>
        <p:sp>
          <p:nvSpPr>
            <p:cNvPr id="45" name="Freeform: Shape 44">
              <a:extLst>
                <a:ext uri="{FF2B5EF4-FFF2-40B4-BE49-F238E27FC236}">
                  <a16:creationId xmlns="" xmlns:a16="http://schemas.microsoft.com/office/drawing/2014/main" id="{E417D918-F196-4D72-A905-38275F5859FC}"/>
                </a:ext>
              </a:extLst>
            </p:cNvPr>
            <p:cNvSpPr/>
            <p:nvPr/>
          </p:nvSpPr>
          <p:spPr>
            <a:xfrm>
              <a:off x="821614" y="1768810"/>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7628" y="5715"/>
                    <a:pt x="58103" y="5715"/>
                    <a:pt x="52388" y="11430"/>
                  </a:cubicBezTo>
                  <a:close/>
                </a:path>
              </a:pathLst>
            </a:custGeom>
            <a:grpFill/>
            <a:ln w="9525" cap="flat">
              <a:noFill/>
              <a:prstDash val="solid"/>
              <a:miter/>
            </a:ln>
          </p:spPr>
          <p:txBody>
            <a:bodyPr rtlCol="0" anchor="ctr"/>
            <a:lstStyle/>
            <a:p>
              <a:endParaRPr lang="en-US" sz="2399" dirty="0"/>
            </a:p>
          </p:txBody>
        </p:sp>
        <p:sp>
          <p:nvSpPr>
            <p:cNvPr id="46" name="Freeform: Shape 45">
              <a:extLst>
                <a:ext uri="{FF2B5EF4-FFF2-40B4-BE49-F238E27FC236}">
                  <a16:creationId xmlns="" xmlns:a16="http://schemas.microsoft.com/office/drawing/2014/main" id="{A60B4CE2-A3C1-4F1A-95B7-DC54980EA31F}"/>
                </a:ext>
              </a:extLst>
            </p:cNvPr>
            <p:cNvSpPr/>
            <p:nvPr/>
          </p:nvSpPr>
          <p:spPr>
            <a:xfrm>
              <a:off x="161824" y="2035532"/>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grpFill/>
            <a:ln w="9525" cap="flat">
              <a:noFill/>
              <a:prstDash val="solid"/>
              <a:miter/>
            </a:ln>
          </p:spPr>
          <p:txBody>
            <a:bodyPr rtlCol="0" anchor="ctr"/>
            <a:lstStyle/>
            <a:p>
              <a:endParaRPr lang="en-US" sz="2399" dirty="0"/>
            </a:p>
          </p:txBody>
        </p:sp>
        <p:sp>
          <p:nvSpPr>
            <p:cNvPr id="47" name="Freeform: Shape 46">
              <a:extLst>
                <a:ext uri="{FF2B5EF4-FFF2-40B4-BE49-F238E27FC236}">
                  <a16:creationId xmlns="" xmlns:a16="http://schemas.microsoft.com/office/drawing/2014/main" id="{8A154771-C65F-4258-9F61-2AE328CBB21D}"/>
                </a:ext>
              </a:extLst>
            </p:cNvPr>
            <p:cNvSpPr/>
            <p:nvPr/>
          </p:nvSpPr>
          <p:spPr>
            <a:xfrm>
              <a:off x="491721" y="2035532"/>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grpFill/>
            <a:ln w="9525" cap="flat">
              <a:noFill/>
              <a:prstDash val="solid"/>
              <a:miter/>
            </a:ln>
          </p:spPr>
          <p:txBody>
            <a:bodyPr rtlCol="0" anchor="ctr"/>
            <a:lstStyle/>
            <a:p>
              <a:endParaRPr lang="en-US" sz="2399" dirty="0"/>
            </a:p>
          </p:txBody>
        </p:sp>
        <p:sp>
          <p:nvSpPr>
            <p:cNvPr id="48" name="Freeform: Shape 47">
              <a:extLst>
                <a:ext uri="{FF2B5EF4-FFF2-40B4-BE49-F238E27FC236}">
                  <a16:creationId xmlns="" xmlns:a16="http://schemas.microsoft.com/office/drawing/2014/main" id="{281D7A70-8BA5-4413-B7D4-DC8784A69039}"/>
                </a:ext>
              </a:extLst>
            </p:cNvPr>
            <p:cNvSpPr/>
            <p:nvPr/>
          </p:nvSpPr>
          <p:spPr>
            <a:xfrm>
              <a:off x="161824" y="230401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grpFill/>
            <a:ln w="9525" cap="flat">
              <a:noFill/>
              <a:prstDash val="solid"/>
              <a:miter/>
            </a:ln>
          </p:spPr>
          <p:txBody>
            <a:bodyPr rtlCol="0" anchor="ctr"/>
            <a:lstStyle/>
            <a:p>
              <a:endParaRPr lang="en-US" sz="2399" dirty="0"/>
            </a:p>
          </p:txBody>
        </p:sp>
      </p:grpSp>
      <p:sp>
        <p:nvSpPr>
          <p:cNvPr id="61" name="Cross 60">
            <a:extLst>
              <a:ext uri="{FF2B5EF4-FFF2-40B4-BE49-F238E27FC236}">
                <a16:creationId xmlns="" xmlns:a16="http://schemas.microsoft.com/office/drawing/2014/main" id="{3356327B-4E3D-4425-8362-67669C730965}"/>
              </a:ext>
            </a:extLst>
          </p:cNvPr>
          <p:cNvSpPr/>
          <p:nvPr userDrawn="1"/>
        </p:nvSpPr>
        <p:spPr>
          <a:xfrm rot="1642289">
            <a:off x="2560421" y="2113960"/>
            <a:ext cx="296040" cy="296040"/>
          </a:xfrm>
          <a:prstGeom prst="plus">
            <a:avLst>
              <a:gd name="adj" fmla="val 4377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62" name="Isosceles Triangle 61">
            <a:extLst>
              <a:ext uri="{FF2B5EF4-FFF2-40B4-BE49-F238E27FC236}">
                <a16:creationId xmlns="" xmlns:a16="http://schemas.microsoft.com/office/drawing/2014/main" id="{B2831007-0DB3-47F9-9372-F4DE5449A9AE}"/>
              </a:ext>
            </a:extLst>
          </p:cNvPr>
          <p:cNvSpPr/>
          <p:nvPr userDrawn="1"/>
        </p:nvSpPr>
        <p:spPr>
          <a:xfrm rot="12056913">
            <a:off x="7292688" y="6518111"/>
            <a:ext cx="251202" cy="216553"/>
          </a:xfrm>
          <a:prstGeom prst="triangle">
            <a:avLst/>
          </a:prstGeom>
          <a:solidFill>
            <a:schemeClr val="bg1">
              <a:alpha val="72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nvGrpSpPr>
          <p:cNvPr id="63" name="Graphic 185">
            <a:extLst>
              <a:ext uri="{FF2B5EF4-FFF2-40B4-BE49-F238E27FC236}">
                <a16:creationId xmlns="" xmlns:a16="http://schemas.microsoft.com/office/drawing/2014/main" id="{4A133698-AC3D-4BED-A5AF-FBD24FC5D1F9}"/>
              </a:ext>
            </a:extLst>
          </p:cNvPr>
          <p:cNvGrpSpPr/>
          <p:nvPr userDrawn="1"/>
        </p:nvGrpSpPr>
        <p:grpSpPr>
          <a:xfrm rot="16200000">
            <a:off x="-150582" y="3027868"/>
            <a:ext cx="1668051" cy="346608"/>
            <a:chOff x="1542378" y="3369742"/>
            <a:chExt cx="1668051" cy="346608"/>
          </a:xfrm>
          <a:solidFill>
            <a:srgbClr val="FFFFFF">
              <a:alpha val="44000"/>
            </a:srgbClr>
          </a:solidFill>
        </p:grpSpPr>
        <p:sp>
          <p:nvSpPr>
            <p:cNvPr id="64" name="Freeform: Shape 63">
              <a:extLst>
                <a:ext uri="{FF2B5EF4-FFF2-40B4-BE49-F238E27FC236}">
                  <a16:creationId xmlns="" xmlns:a16="http://schemas.microsoft.com/office/drawing/2014/main" id="{F244FEF8-E2A9-4CCD-BCAA-04273F12F234}"/>
                </a:ext>
              </a:extLst>
            </p:cNvPr>
            <p:cNvSpPr/>
            <p:nvPr/>
          </p:nvSpPr>
          <p:spPr>
            <a:xfrm>
              <a:off x="3003006" y="3378949"/>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sz="2399" dirty="0"/>
            </a:p>
          </p:txBody>
        </p:sp>
        <p:sp>
          <p:nvSpPr>
            <p:cNvPr id="65" name="Freeform: Shape 64">
              <a:extLst>
                <a:ext uri="{FF2B5EF4-FFF2-40B4-BE49-F238E27FC236}">
                  <a16:creationId xmlns="" xmlns:a16="http://schemas.microsoft.com/office/drawing/2014/main" id="{386D6B39-BA6E-4DAD-9295-957FC74C8C66}"/>
                </a:ext>
              </a:extLst>
            </p:cNvPr>
            <p:cNvSpPr/>
            <p:nvPr/>
          </p:nvSpPr>
          <p:spPr>
            <a:xfrm>
              <a:off x="2792875" y="3374616"/>
              <a:ext cx="216630" cy="346608"/>
            </a:xfrm>
            <a:custGeom>
              <a:avLst/>
              <a:gdLst>
                <a:gd name="connsiteX0" fmla="*/ 170596 w 216630"/>
                <a:gd name="connsiteY0" fmla="*/ 330902 h 346608"/>
                <a:gd name="connsiteX1" fmla="*/ 142434 w 216630"/>
                <a:gd name="connsiteY1" fmla="*/ 317905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sz="2399" dirty="0"/>
            </a:p>
          </p:txBody>
        </p:sp>
        <p:sp>
          <p:nvSpPr>
            <p:cNvPr id="66" name="Freeform: Shape 65">
              <a:extLst>
                <a:ext uri="{FF2B5EF4-FFF2-40B4-BE49-F238E27FC236}">
                  <a16:creationId xmlns="" xmlns:a16="http://schemas.microsoft.com/office/drawing/2014/main" id="{8B519F53-FA40-497E-8B96-702772E42F9B}"/>
                </a:ext>
              </a:extLst>
            </p:cNvPr>
            <p:cNvSpPr/>
            <p:nvPr/>
          </p:nvSpPr>
          <p:spPr>
            <a:xfrm>
              <a:off x="2582744" y="3370284"/>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grpFill/>
            <a:ln w="9525" cap="flat">
              <a:noFill/>
              <a:prstDash val="solid"/>
              <a:miter/>
            </a:ln>
          </p:spPr>
          <p:txBody>
            <a:bodyPr rtlCol="0" anchor="ctr"/>
            <a:lstStyle/>
            <a:p>
              <a:endParaRPr lang="en-US" sz="2399" dirty="0"/>
            </a:p>
          </p:txBody>
        </p:sp>
        <p:sp>
          <p:nvSpPr>
            <p:cNvPr id="67" name="Freeform: Shape 66">
              <a:extLst>
                <a:ext uri="{FF2B5EF4-FFF2-40B4-BE49-F238E27FC236}">
                  <a16:creationId xmlns="" xmlns:a16="http://schemas.microsoft.com/office/drawing/2014/main" id="{C1BA0337-42CD-4570-8DBB-CB35C623A3E5}"/>
                </a:ext>
              </a:extLst>
            </p:cNvPr>
            <p:cNvSpPr/>
            <p:nvPr/>
          </p:nvSpPr>
          <p:spPr>
            <a:xfrm>
              <a:off x="2370446" y="3368117"/>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0268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sz="2399" dirty="0"/>
            </a:p>
          </p:txBody>
        </p:sp>
        <p:sp>
          <p:nvSpPr>
            <p:cNvPr id="68" name="Freeform: Shape 67">
              <a:extLst>
                <a:ext uri="{FF2B5EF4-FFF2-40B4-BE49-F238E27FC236}">
                  <a16:creationId xmlns="" xmlns:a16="http://schemas.microsoft.com/office/drawing/2014/main" id="{E043C0E8-D423-4BDD-9B98-7195E71A657E}"/>
                </a:ext>
              </a:extLst>
            </p:cNvPr>
            <p:cNvSpPr/>
            <p:nvPr/>
          </p:nvSpPr>
          <p:spPr>
            <a:xfrm>
              <a:off x="2158406" y="3363785"/>
              <a:ext cx="216630" cy="346608"/>
            </a:xfrm>
            <a:custGeom>
              <a:avLst/>
              <a:gdLst>
                <a:gd name="connsiteX0" fmla="*/ 172505 w 216630"/>
                <a:gd name="connsiteY0" fmla="*/ 330902 h 346608"/>
                <a:gd name="connsiteX1" fmla="*/ 144343 w 216630"/>
                <a:gd name="connsiteY1" fmla="*/ 317905 h 346608"/>
                <a:gd name="connsiteX2" fmla="*/ 27363 w 216630"/>
                <a:gd name="connsiteY2" fmla="*/ 200924 h 346608"/>
                <a:gd name="connsiteX3" fmla="*/ 29529 w 216630"/>
                <a:gd name="connsiteY3" fmla="*/ 142434 h 346608"/>
                <a:gd name="connsiteX4" fmla="*/ 148676 w 216630"/>
                <a:gd name="connsiteY4" fmla="*/ 27620 h 346608"/>
                <a:gd name="connsiteX5" fmla="*/ 207166 w 216630"/>
                <a:gd name="connsiteY5" fmla="*/ 27620 h 346608"/>
                <a:gd name="connsiteX6" fmla="*/ 207166 w 216630"/>
                <a:gd name="connsiteY6" fmla="*/ 86110 h 346608"/>
                <a:gd name="connsiteX7" fmla="*/ 118348 w 216630"/>
                <a:gd name="connsiteY7" fmla="*/ 172762 h 346608"/>
                <a:gd name="connsiteX8" fmla="*/ 205000 w 216630"/>
                <a:gd name="connsiteY8" fmla="*/ 261581 h 346608"/>
                <a:gd name="connsiteX9" fmla="*/ 205000 w 216630"/>
                <a:gd name="connsiteY9" fmla="*/ 320071 h 346608"/>
                <a:gd name="connsiteX10" fmla="*/ 172505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grpFill/>
            <a:ln w="9525" cap="flat">
              <a:noFill/>
              <a:prstDash val="solid"/>
              <a:miter/>
            </a:ln>
          </p:spPr>
          <p:txBody>
            <a:bodyPr rtlCol="0" anchor="ctr"/>
            <a:lstStyle/>
            <a:p>
              <a:endParaRPr lang="en-US" sz="2399" dirty="0"/>
            </a:p>
          </p:txBody>
        </p:sp>
        <p:sp>
          <p:nvSpPr>
            <p:cNvPr id="69" name="Freeform: Shape 68">
              <a:extLst>
                <a:ext uri="{FF2B5EF4-FFF2-40B4-BE49-F238E27FC236}">
                  <a16:creationId xmlns="" xmlns:a16="http://schemas.microsoft.com/office/drawing/2014/main" id="{6A7669E2-7AFA-4A3B-B86E-15DCFD8F819B}"/>
                </a:ext>
              </a:extLst>
            </p:cNvPr>
            <p:cNvSpPr/>
            <p:nvPr/>
          </p:nvSpPr>
          <p:spPr>
            <a:xfrm>
              <a:off x="1948559" y="3361618"/>
              <a:ext cx="216630" cy="346608"/>
            </a:xfrm>
            <a:custGeom>
              <a:avLst/>
              <a:gdLst>
                <a:gd name="connsiteX0" fmla="*/ 172221 w 216630"/>
                <a:gd name="connsiteY0" fmla="*/ 330902 h 346608"/>
                <a:gd name="connsiteX1" fmla="*/ 144059 w 216630"/>
                <a:gd name="connsiteY1" fmla="*/ 317905 h 346608"/>
                <a:gd name="connsiteX2" fmla="*/ 27079 w 216630"/>
                <a:gd name="connsiteY2" fmla="*/ 198758 h 346608"/>
                <a:gd name="connsiteX3" fmla="*/ 16247 w 216630"/>
                <a:gd name="connsiteY3" fmla="*/ 170596 h 346608"/>
                <a:gd name="connsiteX4" fmla="*/ 29245 w 216630"/>
                <a:gd name="connsiteY4" fmla="*/ 142434 h 346608"/>
                <a:gd name="connsiteX5" fmla="*/ 148392 w 216630"/>
                <a:gd name="connsiteY5" fmla="*/ 27620 h 346608"/>
                <a:gd name="connsiteX6" fmla="*/ 206882 w 216630"/>
                <a:gd name="connsiteY6" fmla="*/ 27620 h 346608"/>
                <a:gd name="connsiteX7" fmla="*/ 206882 w 216630"/>
                <a:gd name="connsiteY7" fmla="*/ 86110 h 346608"/>
                <a:gd name="connsiteX8" fmla="*/ 118063 w 216630"/>
                <a:gd name="connsiteY8" fmla="*/ 172762 h 346608"/>
                <a:gd name="connsiteX9" fmla="*/ 204715 w 216630"/>
                <a:gd name="connsiteY9" fmla="*/ 261581 h 346608"/>
                <a:gd name="connsiteX10" fmla="*/ 204715 w 216630"/>
                <a:gd name="connsiteY10" fmla="*/ 320071 h 346608"/>
                <a:gd name="connsiteX11" fmla="*/ 172221 w 216630"/>
                <a:gd name="connsiteY11"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46608">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grpFill/>
            <a:ln w="9525" cap="flat">
              <a:noFill/>
              <a:prstDash val="solid"/>
              <a:miter/>
            </a:ln>
          </p:spPr>
          <p:txBody>
            <a:bodyPr rtlCol="0" anchor="ctr"/>
            <a:lstStyle/>
            <a:p>
              <a:endParaRPr lang="en-US" sz="2399" dirty="0"/>
            </a:p>
          </p:txBody>
        </p:sp>
        <p:sp>
          <p:nvSpPr>
            <p:cNvPr id="70" name="Freeform: Shape 69">
              <a:extLst>
                <a:ext uri="{FF2B5EF4-FFF2-40B4-BE49-F238E27FC236}">
                  <a16:creationId xmlns="" xmlns:a16="http://schemas.microsoft.com/office/drawing/2014/main" id="{197457BF-5368-4ADC-85CC-D1CED3221FDA}"/>
                </a:ext>
              </a:extLst>
            </p:cNvPr>
            <p:cNvSpPr/>
            <p:nvPr/>
          </p:nvSpPr>
          <p:spPr>
            <a:xfrm>
              <a:off x="1737887" y="3355119"/>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grpFill/>
            <a:ln w="9525" cap="flat">
              <a:noFill/>
              <a:prstDash val="solid"/>
              <a:miter/>
            </a:ln>
          </p:spPr>
          <p:txBody>
            <a:bodyPr rtlCol="0" anchor="ctr"/>
            <a:lstStyle/>
            <a:p>
              <a:endParaRPr lang="en-US" sz="2399" dirty="0"/>
            </a:p>
          </p:txBody>
        </p:sp>
        <p:sp>
          <p:nvSpPr>
            <p:cNvPr id="71" name="Freeform: Shape 70">
              <a:extLst>
                <a:ext uri="{FF2B5EF4-FFF2-40B4-BE49-F238E27FC236}">
                  <a16:creationId xmlns="" xmlns:a16="http://schemas.microsoft.com/office/drawing/2014/main" id="{754FDA1B-3DE4-4CEA-8889-7FE9D21F242D}"/>
                </a:ext>
              </a:extLst>
            </p:cNvPr>
            <p:cNvSpPr/>
            <p:nvPr/>
          </p:nvSpPr>
          <p:spPr>
            <a:xfrm>
              <a:off x="1526131" y="3355119"/>
              <a:ext cx="216630" cy="324945"/>
            </a:xfrm>
            <a:custGeom>
              <a:avLst/>
              <a:gdLst>
                <a:gd name="connsiteX0" fmla="*/ 172221 w 216630"/>
                <a:gd name="connsiteY0" fmla="*/ 328736 h 324945"/>
                <a:gd name="connsiteX1" fmla="*/ 144059 w 216630"/>
                <a:gd name="connsiteY1" fmla="*/ 315738 h 324945"/>
                <a:gd name="connsiteX2" fmla="*/ 27079 w 216630"/>
                <a:gd name="connsiteY2" fmla="*/ 198758 h 324945"/>
                <a:gd name="connsiteX3" fmla="*/ 16247 w 216630"/>
                <a:gd name="connsiteY3" fmla="*/ 170596 h 324945"/>
                <a:gd name="connsiteX4" fmla="*/ 29245 w 216630"/>
                <a:gd name="connsiteY4" fmla="*/ 142434 h 324945"/>
                <a:gd name="connsiteX5" fmla="*/ 148392 w 216630"/>
                <a:gd name="connsiteY5" fmla="*/ 27620 h 324945"/>
                <a:gd name="connsiteX6" fmla="*/ 206882 w 216630"/>
                <a:gd name="connsiteY6" fmla="*/ 27620 h 324945"/>
                <a:gd name="connsiteX7" fmla="*/ 206882 w 216630"/>
                <a:gd name="connsiteY7" fmla="*/ 86110 h 324945"/>
                <a:gd name="connsiteX8" fmla="*/ 118063 w 216630"/>
                <a:gd name="connsiteY8" fmla="*/ 172762 h 324945"/>
                <a:gd name="connsiteX9" fmla="*/ 204715 w 216630"/>
                <a:gd name="connsiteY9" fmla="*/ 261581 h 324945"/>
                <a:gd name="connsiteX10" fmla="*/ 204715 w 216630"/>
                <a:gd name="connsiteY10" fmla="*/ 320071 h 324945"/>
                <a:gd name="connsiteX11" fmla="*/ 172221 w 216630"/>
                <a:gd name="connsiteY11" fmla="*/ 328736 h 32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24945">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grpFill/>
            <a:ln w="9525" cap="flat">
              <a:noFill/>
              <a:prstDash val="solid"/>
              <a:miter/>
            </a:ln>
          </p:spPr>
          <p:txBody>
            <a:bodyPr rtlCol="0" anchor="ctr"/>
            <a:lstStyle/>
            <a:p>
              <a:endParaRPr lang="en-US" sz="2399" dirty="0"/>
            </a:p>
          </p:txBody>
        </p:sp>
      </p:grpSp>
      <p:sp>
        <p:nvSpPr>
          <p:cNvPr id="72" name="Oval 71">
            <a:extLst>
              <a:ext uri="{FF2B5EF4-FFF2-40B4-BE49-F238E27FC236}">
                <a16:creationId xmlns="" xmlns:a16="http://schemas.microsoft.com/office/drawing/2014/main" id="{87DF7429-ED1D-4EB3-848E-8836359F7293}"/>
              </a:ext>
            </a:extLst>
          </p:cNvPr>
          <p:cNvSpPr/>
          <p:nvPr userDrawn="1"/>
        </p:nvSpPr>
        <p:spPr>
          <a:xfrm>
            <a:off x="1987777" y="4775697"/>
            <a:ext cx="184106" cy="193919"/>
          </a:xfrm>
          <a:prstGeom prst="ellipse">
            <a:avLst/>
          </a:prstGeom>
          <a:solidFill>
            <a:schemeClr val="bg1">
              <a:alpha val="72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399" dirty="0"/>
          </a:p>
        </p:txBody>
      </p:sp>
    </p:spTree>
    <p:extLst>
      <p:ext uri="{BB962C8B-B14F-4D97-AF65-F5344CB8AC3E}">
        <p14:creationId xmlns:p14="http://schemas.microsoft.com/office/powerpoint/2010/main" val="2865529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0713D27F-7316-4797-B82F-8DD4FB0B0214}"/>
              </a:ext>
            </a:extLst>
          </p:cNvPr>
          <p:cNvSpPr/>
          <p:nvPr userDrawn="1"/>
        </p:nvSpPr>
        <p:spPr>
          <a:xfrm>
            <a:off x="1" y="0"/>
            <a:ext cx="12192000" cy="6858000"/>
          </a:xfrm>
          <a:prstGeom prst="rect">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Tree>
    <p:extLst>
      <p:ext uri="{BB962C8B-B14F-4D97-AF65-F5344CB8AC3E}">
        <p14:creationId xmlns:p14="http://schemas.microsoft.com/office/powerpoint/2010/main" val="1510792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4288922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sz="1351">
              <a:solidFill>
                <a:prstClr val="white"/>
              </a:solidFill>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sz="1351">
              <a:solidFill>
                <a:prstClr val="white"/>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sz="1351">
              <a:solidFill>
                <a:prstClr val="black">
                  <a:lumMod val="85000"/>
                  <a:lumOff val="15000"/>
                </a:prst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defTabSz="914286"/>
            <a:r>
              <a:rPr lang="en-US" altLang="ko-KR" sz="1400" b="1" dirty="0">
                <a:solidFill>
                  <a:prstClr val="white"/>
                </a:solidFill>
                <a:cs typeface="Arial" pitchFamily="34" charset="0"/>
              </a:rPr>
              <a:t>You can Resize without losing quality</a:t>
            </a:r>
            <a:endParaRPr lang="ko-KR" altLang="en-US" sz="1400" b="1" dirty="0">
              <a:solidFill>
                <a:prstClr val="white"/>
              </a:solidFill>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defTabSz="914286"/>
            <a:r>
              <a:rPr lang="en-US" altLang="ko-KR" sz="1400" b="1" dirty="0">
                <a:solidFill>
                  <a:prstClr val="white"/>
                </a:solidFill>
                <a:cs typeface="Arial" pitchFamily="34" charset="0"/>
              </a:rPr>
              <a:t>You can Change Fill Color &amp;</a:t>
            </a:r>
          </a:p>
          <a:p>
            <a:pPr defTabSz="914286"/>
            <a:r>
              <a:rPr lang="en-US" altLang="ko-KR" sz="1400" b="1" dirty="0">
                <a:solidFill>
                  <a:prstClr val="white"/>
                </a:solidFill>
                <a:cs typeface="Arial" pitchFamily="34" charset="0"/>
              </a:rPr>
              <a:t>Line Color</a:t>
            </a:r>
            <a:endParaRPr lang="ko-KR" altLang="en-US" sz="1400" b="1" dirty="0">
              <a:solidFill>
                <a:prstClr val="white"/>
              </a:solidFill>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defTabSz="914286"/>
            <a:r>
              <a:rPr lang="en-US" altLang="ko-KR" sz="1400" dirty="0">
                <a:solidFill>
                  <a:prstClr val="white"/>
                </a:solidFill>
                <a:cs typeface="Arial" pitchFamily="34" charset="0"/>
              </a:rPr>
              <a:t>www.allppt.com</a:t>
            </a:r>
            <a:endParaRPr lang="ko-KR" altLang="en-US" sz="1400" dirty="0">
              <a:solidFill>
                <a:prstClr val="white"/>
              </a:solidFill>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defTabSz="914286"/>
            <a:r>
              <a:rPr lang="en-US" altLang="ko-KR" sz="2800" b="1" dirty="0">
                <a:solidFill>
                  <a:prstClr val="white"/>
                </a:solidFill>
                <a:cs typeface="Arial" pitchFamily="34" charset="0"/>
              </a:rPr>
              <a:t>FREE </a:t>
            </a:r>
          </a:p>
          <a:p>
            <a:pPr defTabSz="914286"/>
            <a:r>
              <a:rPr lang="en-US" altLang="ko-KR" sz="2800" b="1" dirty="0">
                <a:solidFill>
                  <a:prstClr val="white"/>
                </a:solidFill>
                <a:cs typeface="Arial" pitchFamily="34" charset="0"/>
              </a:rPr>
              <a:t>PPT TEMPLATES</a:t>
            </a:r>
          </a:p>
        </p:txBody>
      </p:sp>
    </p:spTree>
    <p:extLst>
      <p:ext uri="{BB962C8B-B14F-4D97-AF65-F5344CB8AC3E}">
        <p14:creationId xmlns:p14="http://schemas.microsoft.com/office/powerpoint/2010/main" val="162523429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286"/>
            <a:r>
              <a:rPr lang="en-US" altLang="ko-KR" dirty="0">
                <a:solidFill>
                  <a:prstClr val="white"/>
                </a:solidFill>
              </a:rPr>
              <a:t>                     </a:t>
            </a:r>
            <a:endParaRPr lang="ko-KR" altLang="en-US" dirty="0">
              <a:solidFill>
                <a:prstClr val="white"/>
              </a:solidFill>
            </a:endParaRPr>
          </a:p>
        </p:txBody>
      </p:sp>
      <p:sp>
        <p:nvSpPr>
          <p:cNvPr id="11" name="Freeform: Shape 10">
            <a:extLst>
              <a:ext uri="{FF2B5EF4-FFF2-40B4-BE49-F238E27FC236}">
                <a16:creationId xmlns=""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pPr defTabSz="914286"/>
            <a:endParaRPr lang="en-US">
              <a:solidFill>
                <a:prstClr val="black"/>
              </a:solidFill>
            </a:endParaRPr>
          </a:p>
        </p:txBody>
      </p:sp>
    </p:spTree>
    <p:extLst>
      <p:ext uri="{BB962C8B-B14F-4D97-AF65-F5344CB8AC3E}">
        <p14:creationId xmlns:p14="http://schemas.microsoft.com/office/powerpoint/2010/main" val="29855999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a:solidFill>
                <a:prstClr val="white"/>
              </a:solidFill>
            </a:endParaRPr>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285505396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8449731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 xmlns:a16="http://schemas.microsoft.com/office/drawing/2014/main" id="{D1DE2E88-6A87-4923-A695-C08C6C89DECA}"/>
              </a:ext>
            </a:extLst>
          </p:cNvPr>
          <p:cNvSpPr/>
          <p:nvPr userDrawn="1"/>
        </p:nvSpPr>
        <p:spPr>
          <a:xfrm>
            <a:off x="173631" y="0"/>
            <a:ext cx="942221" cy="1583239"/>
          </a:xfrm>
          <a:custGeom>
            <a:avLst/>
            <a:gdLst>
              <a:gd name="connsiteX0" fmla="*/ 238907 w 561676"/>
              <a:gd name="connsiteY0" fmla="*/ 482 h 943801"/>
              <a:gd name="connsiteX1" fmla="*/ 358608 w 561676"/>
              <a:gd name="connsiteY1" fmla="*/ 22 h 943801"/>
              <a:gd name="connsiteX2" fmla="*/ 390836 w 561676"/>
              <a:gd name="connsiteY2" fmla="*/ 22581 h 943801"/>
              <a:gd name="connsiteX3" fmla="*/ 563022 w 561676"/>
              <a:gd name="connsiteY3" fmla="*/ 488036 h 943801"/>
              <a:gd name="connsiteX4" fmla="*/ 540923 w 561676"/>
              <a:gd name="connsiteY4" fmla="*/ 517501 h 943801"/>
              <a:gd name="connsiteX5" fmla="*/ 319015 w 561676"/>
              <a:gd name="connsiteY5" fmla="*/ 517501 h 943801"/>
              <a:gd name="connsiteX6" fmla="*/ 295075 w 561676"/>
              <a:gd name="connsiteY6" fmla="*/ 551109 h 943801"/>
              <a:gd name="connsiteX7" fmla="*/ 434573 w 561676"/>
              <a:gd name="connsiteY7" fmla="*/ 912056 h 943801"/>
              <a:gd name="connsiteX8" fmla="*/ 437796 w 561676"/>
              <a:gd name="connsiteY8" fmla="*/ 920343 h 943801"/>
              <a:gd name="connsiteX9" fmla="*/ 431811 w 561676"/>
              <a:gd name="connsiteY9" fmla="*/ 944743 h 943801"/>
              <a:gd name="connsiteX10" fmla="*/ 408331 w 561676"/>
              <a:gd name="connsiteY10" fmla="*/ 935996 h 943801"/>
              <a:gd name="connsiteX11" fmla="*/ 288169 w 561676"/>
              <a:gd name="connsiteY11" fmla="*/ 771176 h 943801"/>
              <a:gd name="connsiteX12" fmla="*/ 10553 w 561676"/>
              <a:gd name="connsiteY12" fmla="*/ 389973 h 943801"/>
              <a:gd name="connsiteX13" fmla="*/ 2266 w 561676"/>
              <a:gd name="connsiteY13" fmla="*/ 361428 h 943801"/>
              <a:gd name="connsiteX14" fmla="*/ 28969 w 561676"/>
              <a:gd name="connsiteY14" fmla="*/ 352681 h 943801"/>
              <a:gd name="connsiteX15" fmla="*/ 185502 w 561676"/>
              <a:gd name="connsiteY15" fmla="*/ 352681 h 943801"/>
              <a:gd name="connsiteX16" fmla="*/ 208061 w 561676"/>
              <a:gd name="connsiteY16" fmla="*/ 319993 h 943801"/>
              <a:gd name="connsiteX17" fmla="*/ 97567 w 561676"/>
              <a:gd name="connsiteY17" fmla="*/ 34551 h 943801"/>
              <a:gd name="connsiteX18" fmla="*/ 120587 w 561676"/>
              <a:gd name="connsiteY18" fmla="*/ 482 h 943801"/>
              <a:gd name="connsiteX19" fmla="*/ 238907 w 561676"/>
              <a:gd name="connsiteY19" fmla="*/ 482 h 9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1676" h="943801">
                <a:moveTo>
                  <a:pt x="238907" y="482"/>
                </a:moveTo>
                <a:cubicBezTo>
                  <a:pt x="278961" y="482"/>
                  <a:pt x="318555" y="1403"/>
                  <a:pt x="358608" y="22"/>
                </a:cubicBezTo>
                <a:cubicBezTo>
                  <a:pt x="376103" y="-439"/>
                  <a:pt x="384851" y="6467"/>
                  <a:pt x="390836" y="22581"/>
                </a:cubicBezTo>
                <a:cubicBezTo>
                  <a:pt x="447924" y="178193"/>
                  <a:pt x="505473" y="333344"/>
                  <a:pt x="563022" y="488036"/>
                </a:cubicBezTo>
                <a:cubicBezTo>
                  <a:pt x="570388" y="508293"/>
                  <a:pt x="563943" y="517501"/>
                  <a:pt x="540923" y="517501"/>
                </a:cubicBezTo>
                <a:cubicBezTo>
                  <a:pt x="466800" y="517501"/>
                  <a:pt x="393138" y="517501"/>
                  <a:pt x="319015" y="517501"/>
                </a:cubicBezTo>
                <a:cubicBezTo>
                  <a:pt x="290010" y="517501"/>
                  <a:pt x="284946" y="524407"/>
                  <a:pt x="295075" y="551109"/>
                </a:cubicBezTo>
                <a:cubicBezTo>
                  <a:pt x="341574" y="671271"/>
                  <a:pt x="388074" y="791894"/>
                  <a:pt x="434573" y="912056"/>
                </a:cubicBezTo>
                <a:cubicBezTo>
                  <a:pt x="435494" y="914818"/>
                  <a:pt x="436875" y="917580"/>
                  <a:pt x="437796" y="920343"/>
                </a:cubicBezTo>
                <a:cubicBezTo>
                  <a:pt x="441018" y="930011"/>
                  <a:pt x="442400" y="939219"/>
                  <a:pt x="431811" y="944743"/>
                </a:cubicBezTo>
                <a:cubicBezTo>
                  <a:pt x="421222" y="950268"/>
                  <a:pt x="414316" y="944283"/>
                  <a:pt x="408331" y="935996"/>
                </a:cubicBezTo>
                <a:cubicBezTo>
                  <a:pt x="368277" y="880749"/>
                  <a:pt x="328223" y="825963"/>
                  <a:pt x="288169" y="771176"/>
                </a:cubicBezTo>
                <a:cubicBezTo>
                  <a:pt x="195630" y="644108"/>
                  <a:pt x="103092" y="517040"/>
                  <a:pt x="10553" y="389973"/>
                </a:cubicBezTo>
                <a:cubicBezTo>
                  <a:pt x="4568" y="381685"/>
                  <a:pt x="-4179" y="373398"/>
                  <a:pt x="2266" y="361428"/>
                </a:cubicBezTo>
                <a:cubicBezTo>
                  <a:pt x="8251" y="350839"/>
                  <a:pt x="19301" y="352681"/>
                  <a:pt x="28969" y="352681"/>
                </a:cubicBezTo>
                <a:cubicBezTo>
                  <a:pt x="80993" y="352681"/>
                  <a:pt x="133477" y="352681"/>
                  <a:pt x="185502" y="352681"/>
                </a:cubicBezTo>
                <a:cubicBezTo>
                  <a:pt x="211744" y="352681"/>
                  <a:pt x="217269" y="344394"/>
                  <a:pt x="208061" y="319993"/>
                </a:cubicBezTo>
                <a:cubicBezTo>
                  <a:pt x="171230" y="224692"/>
                  <a:pt x="134398" y="129391"/>
                  <a:pt x="97567" y="34551"/>
                </a:cubicBezTo>
                <a:cubicBezTo>
                  <a:pt x="86978" y="7388"/>
                  <a:pt x="91582" y="482"/>
                  <a:pt x="120587" y="482"/>
                </a:cubicBezTo>
                <a:cubicBezTo>
                  <a:pt x="160180" y="482"/>
                  <a:pt x="199313" y="482"/>
                  <a:pt x="238907" y="482"/>
                </a:cubicBezTo>
                <a:close/>
              </a:path>
            </a:pathLst>
          </a:custGeom>
          <a:solidFill>
            <a:schemeClr val="accent4">
              <a:lumMod val="20000"/>
              <a:lumOff val="80000"/>
            </a:schemeClr>
          </a:solidFill>
          <a:ln w="4596"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5115276D-F3BF-43F2-930C-943D3CCC450E}"/>
              </a:ext>
            </a:extLst>
          </p:cNvPr>
          <p:cNvSpPr/>
          <p:nvPr userDrawn="1"/>
        </p:nvSpPr>
        <p:spPr>
          <a:xfrm>
            <a:off x="1265750" y="0"/>
            <a:ext cx="542368" cy="911356"/>
          </a:xfrm>
          <a:custGeom>
            <a:avLst/>
            <a:gdLst>
              <a:gd name="connsiteX0" fmla="*/ 238907 w 561676"/>
              <a:gd name="connsiteY0" fmla="*/ 482 h 943801"/>
              <a:gd name="connsiteX1" fmla="*/ 358608 w 561676"/>
              <a:gd name="connsiteY1" fmla="*/ 22 h 943801"/>
              <a:gd name="connsiteX2" fmla="*/ 390836 w 561676"/>
              <a:gd name="connsiteY2" fmla="*/ 22581 h 943801"/>
              <a:gd name="connsiteX3" fmla="*/ 563022 w 561676"/>
              <a:gd name="connsiteY3" fmla="*/ 488036 h 943801"/>
              <a:gd name="connsiteX4" fmla="*/ 540923 w 561676"/>
              <a:gd name="connsiteY4" fmla="*/ 517501 h 943801"/>
              <a:gd name="connsiteX5" fmla="*/ 319015 w 561676"/>
              <a:gd name="connsiteY5" fmla="*/ 517501 h 943801"/>
              <a:gd name="connsiteX6" fmla="*/ 295075 w 561676"/>
              <a:gd name="connsiteY6" fmla="*/ 551109 h 943801"/>
              <a:gd name="connsiteX7" fmla="*/ 434573 w 561676"/>
              <a:gd name="connsiteY7" fmla="*/ 912056 h 943801"/>
              <a:gd name="connsiteX8" fmla="*/ 437796 w 561676"/>
              <a:gd name="connsiteY8" fmla="*/ 920343 h 943801"/>
              <a:gd name="connsiteX9" fmla="*/ 431811 w 561676"/>
              <a:gd name="connsiteY9" fmla="*/ 944743 h 943801"/>
              <a:gd name="connsiteX10" fmla="*/ 408331 w 561676"/>
              <a:gd name="connsiteY10" fmla="*/ 935996 h 943801"/>
              <a:gd name="connsiteX11" fmla="*/ 288169 w 561676"/>
              <a:gd name="connsiteY11" fmla="*/ 771176 h 943801"/>
              <a:gd name="connsiteX12" fmla="*/ 10553 w 561676"/>
              <a:gd name="connsiteY12" fmla="*/ 389973 h 943801"/>
              <a:gd name="connsiteX13" fmla="*/ 2266 w 561676"/>
              <a:gd name="connsiteY13" fmla="*/ 361428 h 943801"/>
              <a:gd name="connsiteX14" fmla="*/ 28969 w 561676"/>
              <a:gd name="connsiteY14" fmla="*/ 352681 h 943801"/>
              <a:gd name="connsiteX15" fmla="*/ 185502 w 561676"/>
              <a:gd name="connsiteY15" fmla="*/ 352681 h 943801"/>
              <a:gd name="connsiteX16" fmla="*/ 208061 w 561676"/>
              <a:gd name="connsiteY16" fmla="*/ 319993 h 943801"/>
              <a:gd name="connsiteX17" fmla="*/ 97567 w 561676"/>
              <a:gd name="connsiteY17" fmla="*/ 34551 h 943801"/>
              <a:gd name="connsiteX18" fmla="*/ 120587 w 561676"/>
              <a:gd name="connsiteY18" fmla="*/ 482 h 943801"/>
              <a:gd name="connsiteX19" fmla="*/ 238907 w 561676"/>
              <a:gd name="connsiteY19" fmla="*/ 482 h 9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1676" h="943801">
                <a:moveTo>
                  <a:pt x="238907" y="482"/>
                </a:moveTo>
                <a:cubicBezTo>
                  <a:pt x="278961" y="482"/>
                  <a:pt x="318555" y="1403"/>
                  <a:pt x="358608" y="22"/>
                </a:cubicBezTo>
                <a:cubicBezTo>
                  <a:pt x="376103" y="-439"/>
                  <a:pt x="384851" y="6467"/>
                  <a:pt x="390836" y="22581"/>
                </a:cubicBezTo>
                <a:cubicBezTo>
                  <a:pt x="447924" y="178193"/>
                  <a:pt x="505473" y="333344"/>
                  <a:pt x="563022" y="488036"/>
                </a:cubicBezTo>
                <a:cubicBezTo>
                  <a:pt x="570388" y="508293"/>
                  <a:pt x="563943" y="517501"/>
                  <a:pt x="540923" y="517501"/>
                </a:cubicBezTo>
                <a:cubicBezTo>
                  <a:pt x="466800" y="517501"/>
                  <a:pt x="393138" y="517501"/>
                  <a:pt x="319015" y="517501"/>
                </a:cubicBezTo>
                <a:cubicBezTo>
                  <a:pt x="290010" y="517501"/>
                  <a:pt x="284946" y="524407"/>
                  <a:pt x="295075" y="551109"/>
                </a:cubicBezTo>
                <a:cubicBezTo>
                  <a:pt x="341574" y="671271"/>
                  <a:pt x="388074" y="791894"/>
                  <a:pt x="434573" y="912056"/>
                </a:cubicBezTo>
                <a:cubicBezTo>
                  <a:pt x="435494" y="914818"/>
                  <a:pt x="436875" y="917580"/>
                  <a:pt x="437796" y="920343"/>
                </a:cubicBezTo>
                <a:cubicBezTo>
                  <a:pt x="441018" y="930011"/>
                  <a:pt x="442400" y="939219"/>
                  <a:pt x="431811" y="944743"/>
                </a:cubicBezTo>
                <a:cubicBezTo>
                  <a:pt x="421222" y="950268"/>
                  <a:pt x="414316" y="944283"/>
                  <a:pt x="408331" y="935996"/>
                </a:cubicBezTo>
                <a:cubicBezTo>
                  <a:pt x="368277" y="880749"/>
                  <a:pt x="328223" y="825963"/>
                  <a:pt x="288169" y="771176"/>
                </a:cubicBezTo>
                <a:cubicBezTo>
                  <a:pt x="195630" y="644108"/>
                  <a:pt x="103092" y="517040"/>
                  <a:pt x="10553" y="389973"/>
                </a:cubicBezTo>
                <a:cubicBezTo>
                  <a:pt x="4568" y="381685"/>
                  <a:pt x="-4179" y="373398"/>
                  <a:pt x="2266" y="361428"/>
                </a:cubicBezTo>
                <a:cubicBezTo>
                  <a:pt x="8251" y="350839"/>
                  <a:pt x="19301" y="352681"/>
                  <a:pt x="28969" y="352681"/>
                </a:cubicBezTo>
                <a:cubicBezTo>
                  <a:pt x="80993" y="352681"/>
                  <a:pt x="133477" y="352681"/>
                  <a:pt x="185502" y="352681"/>
                </a:cubicBezTo>
                <a:cubicBezTo>
                  <a:pt x="211744" y="352681"/>
                  <a:pt x="217269" y="344394"/>
                  <a:pt x="208061" y="319993"/>
                </a:cubicBezTo>
                <a:cubicBezTo>
                  <a:pt x="171230" y="224692"/>
                  <a:pt x="134398" y="129391"/>
                  <a:pt x="97567" y="34551"/>
                </a:cubicBezTo>
                <a:cubicBezTo>
                  <a:pt x="86978" y="7388"/>
                  <a:pt x="91582" y="482"/>
                  <a:pt x="120587" y="482"/>
                </a:cubicBezTo>
                <a:cubicBezTo>
                  <a:pt x="160180" y="482"/>
                  <a:pt x="199313" y="482"/>
                  <a:pt x="238907" y="482"/>
                </a:cubicBezTo>
                <a:close/>
              </a:path>
            </a:pathLst>
          </a:custGeom>
          <a:solidFill>
            <a:schemeClr val="accent4">
              <a:lumMod val="20000"/>
              <a:lumOff val="80000"/>
            </a:schemeClr>
          </a:solidFill>
          <a:ln w="4596" cap="flat">
            <a:noFill/>
            <a:prstDash val="solid"/>
            <a:miter/>
          </a:ln>
        </p:spPr>
        <p:txBody>
          <a:bodyPr rtlCol="0" anchor="ctr"/>
          <a:lstStyle/>
          <a:p>
            <a:endParaRPr lang="en-US"/>
          </a:p>
        </p:txBody>
      </p:sp>
    </p:spTree>
    <p:extLst>
      <p:ext uri="{BB962C8B-B14F-4D97-AF65-F5344CB8AC3E}">
        <p14:creationId xmlns:p14="http://schemas.microsoft.com/office/powerpoint/2010/main" val="2244882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4" name="Group 23">
            <a:extLst>
              <a:ext uri="{FF2B5EF4-FFF2-40B4-BE49-F238E27FC236}">
                <a16:creationId xmlns="" xmlns:a16="http://schemas.microsoft.com/office/drawing/2014/main" id="{F3E69537-CC5A-4694-B61B-401CDCE14E9F}"/>
              </a:ext>
            </a:extLst>
          </p:cNvPr>
          <p:cNvGrpSpPr/>
          <p:nvPr userDrawn="1"/>
        </p:nvGrpSpPr>
        <p:grpSpPr>
          <a:xfrm>
            <a:off x="323529" y="4603539"/>
            <a:ext cx="11654798" cy="2035618"/>
            <a:chOff x="323529" y="4603539"/>
            <a:chExt cx="11654798" cy="2035618"/>
          </a:xfrm>
          <a:solidFill>
            <a:schemeClr val="accent1">
              <a:lumMod val="60000"/>
              <a:lumOff val="40000"/>
            </a:schemeClr>
          </a:solidFill>
        </p:grpSpPr>
        <p:sp>
          <p:nvSpPr>
            <p:cNvPr id="18" name="Freeform: Shape 17">
              <a:extLst>
                <a:ext uri="{FF2B5EF4-FFF2-40B4-BE49-F238E27FC236}">
                  <a16:creationId xmlns="" xmlns:a16="http://schemas.microsoft.com/office/drawing/2014/main" id="{F2045BAE-2033-4781-88D7-3316C0868B69}"/>
                </a:ext>
              </a:extLst>
            </p:cNvPr>
            <p:cNvSpPr/>
            <p:nvPr/>
          </p:nvSpPr>
          <p:spPr>
            <a:xfrm rot="16200000">
              <a:off x="363852" y="6186863"/>
              <a:ext cx="411971" cy="492617"/>
            </a:xfrm>
            <a:custGeom>
              <a:avLst/>
              <a:gdLst>
                <a:gd name="connsiteX0" fmla="*/ 182559 w 565444"/>
                <a:gd name="connsiteY0" fmla="*/ 37056 h 676134"/>
                <a:gd name="connsiteX1" fmla="*/ 182559 w 565444"/>
                <a:gd name="connsiteY1" fmla="*/ 175472 h 676134"/>
                <a:gd name="connsiteX2" fmla="*/ 108447 w 565444"/>
                <a:gd name="connsiteY2" fmla="*/ 175472 h 676134"/>
                <a:gd name="connsiteX3" fmla="*/ 108447 w 565444"/>
                <a:gd name="connsiteY3" fmla="*/ 37056 h 676134"/>
                <a:gd name="connsiteX4" fmla="*/ 145503 w 565444"/>
                <a:gd name="connsiteY4" fmla="*/ 0 h 676134"/>
                <a:gd name="connsiteX5" fmla="*/ 182559 w 565444"/>
                <a:gd name="connsiteY5" fmla="*/ 37056 h 676134"/>
                <a:gd name="connsiteX6" fmla="*/ 456997 w 565444"/>
                <a:gd name="connsiteY6" fmla="*/ 37056 h 676134"/>
                <a:gd name="connsiteX7" fmla="*/ 456997 w 565444"/>
                <a:gd name="connsiteY7" fmla="*/ 175472 h 676134"/>
                <a:gd name="connsiteX8" fmla="*/ 382885 w 565444"/>
                <a:gd name="connsiteY8" fmla="*/ 175472 h 676134"/>
                <a:gd name="connsiteX9" fmla="*/ 382885 w 565444"/>
                <a:gd name="connsiteY9" fmla="*/ 37056 h 676134"/>
                <a:gd name="connsiteX10" fmla="*/ 419941 w 565444"/>
                <a:gd name="connsiteY10" fmla="*/ 0 h 676134"/>
                <a:gd name="connsiteX11" fmla="*/ 456997 w 565444"/>
                <a:gd name="connsiteY11" fmla="*/ 37056 h 676134"/>
                <a:gd name="connsiteX12" fmla="*/ 486829 w 565444"/>
                <a:gd name="connsiteY12" fmla="*/ 382985 h 676134"/>
                <a:gd name="connsiteX13" fmla="*/ 483130 w 565444"/>
                <a:gd name="connsiteY13" fmla="*/ 374057 h 676134"/>
                <a:gd name="connsiteX14" fmla="*/ 474202 w 565444"/>
                <a:gd name="connsiteY14" fmla="*/ 370359 h 676134"/>
                <a:gd name="connsiteX15" fmla="*/ 91243 w 565444"/>
                <a:gd name="connsiteY15" fmla="*/ 370358 h 676134"/>
                <a:gd name="connsiteX16" fmla="*/ 78616 w 565444"/>
                <a:gd name="connsiteY16" fmla="*/ 382985 h 676134"/>
                <a:gd name="connsiteX17" fmla="*/ 78615 w 565444"/>
                <a:gd name="connsiteY17" fmla="*/ 382985 h 676134"/>
                <a:gd name="connsiteX18" fmla="*/ 91242 w 565444"/>
                <a:gd name="connsiteY18" fmla="*/ 395612 h 676134"/>
                <a:gd name="connsiteX19" fmla="*/ 474202 w 565444"/>
                <a:gd name="connsiteY19" fmla="*/ 395612 h 676134"/>
                <a:gd name="connsiteX20" fmla="*/ 483130 w 565444"/>
                <a:gd name="connsiteY20" fmla="*/ 391914 h 676134"/>
                <a:gd name="connsiteX21" fmla="*/ 486829 w 565444"/>
                <a:gd name="connsiteY21" fmla="*/ 329550 h 676134"/>
                <a:gd name="connsiteX22" fmla="*/ 483130 w 565444"/>
                <a:gd name="connsiteY22" fmla="*/ 320622 h 676134"/>
                <a:gd name="connsiteX23" fmla="*/ 474202 w 565444"/>
                <a:gd name="connsiteY23" fmla="*/ 316924 h 676134"/>
                <a:gd name="connsiteX24" fmla="*/ 91243 w 565444"/>
                <a:gd name="connsiteY24" fmla="*/ 316923 h 676134"/>
                <a:gd name="connsiteX25" fmla="*/ 78616 w 565444"/>
                <a:gd name="connsiteY25" fmla="*/ 329550 h 676134"/>
                <a:gd name="connsiteX26" fmla="*/ 78615 w 565444"/>
                <a:gd name="connsiteY26" fmla="*/ 329550 h 676134"/>
                <a:gd name="connsiteX27" fmla="*/ 91242 w 565444"/>
                <a:gd name="connsiteY27" fmla="*/ 342177 h 676134"/>
                <a:gd name="connsiteX28" fmla="*/ 474202 w 565444"/>
                <a:gd name="connsiteY28" fmla="*/ 342177 h 676134"/>
                <a:gd name="connsiteX29" fmla="*/ 483130 w 565444"/>
                <a:gd name="connsiteY29" fmla="*/ 338479 h 676134"/>
                <a:gd name="connsiteX30" fmla="*/ 486829 w 565444"/>
                <a:gd name="connsiteY30" fmla="*/ 276115 h 676134"/>
                <a:gd name="connsiteX31" fmla="*/ 483130 w 565444"/>
                <a:gd name="connsiteY31" fmla="*/ 267187 h 676134"/>
                <a:gd name="connsiteX32" fmla="*/ 474202 w 565444"/>
                <a:gd name="connsiteY32" fmla="*/ 263489 h 676134"/>
                <a:gd name="connsiteX33" fmla="*/ 91243 w 565444"/>
                <a:gd name="connsiteY33" fmla="*/ 263488 h 676134"/>
                <a:gd name="connsiteX34" fmla="*/ 78616 w 565444"/>
                <a:gd name="connsiteY34" fmla="*/ 276115 h 676134"/>
                <a:gd name="connsiteX35" fmla="*/ 78615 w 565444"/>
                <a:gd name="connsiteY35" fmla="*/ 276115 h 676134"/>
                <a:gd name="connsiteX36" fmla="*/ 91242 w 565444"/>
                <a:gd name="connsiteY36" fmla="*/ 288742 h 676134"/>
                <a:gd name="connsiteX37" fmla="*/ 474202 w 565444"/>
                <a:gd name="connsiteY37" fmla="*/ 288742 h 676134"/>
                <a:gd name="connsiteX38" fmla="*/ 483130 w 565444"/>
                <a:gd name="connsiteY38" fmla="*/ 285044 h 676134"/>
                <a:gd name="connsiteX39" fmla="*/ 565444 w 565444"/>
                <a:gd name="connsiteY39" fmla="*/ 194687 h 676134"/>
                <a:gd name="connsiteX40" fmla="*/ 546230 w 565444"/>
                <a:gd name="connsiteY40" fmla="*/ 213901 h 676134"/>
                <a:gd name="connsiteX41" fmla="*/ 525276 w 565444"/>
                <a:gd name="connsiteY41" fmla="*/ 213901 h 676134"/>
                <a:gd name="connsiteX42" fmla="*/ 508899 w 565444"/>
                <a:gd name="connsiteY42" fmla="*/ 524387 h 676134"/>
                <a:gd name="connsiteX43" fmla="*/ 378242 w 565444"/>
                <a:gd name="connsiteY43" fmla="*/ 676134 h 676134"/>
                <a:gd name="connsiteX44" fmla="*/ 184454 w 565444"/>
                <a:gd name="connsiteY44" fmla="*/ 676134 h 676134"/>
                <a:gd name="connsiteX45" fmla="*/ 53798 w 565444"/>
                <a:gd name="connsiteY45" fmla="*/ 524387 h 676134"/>
                <a:gd name="connsiteX46" fmla="*/ 37421 w 565444"/>
                <a:gd name="connsiteY46" fmla="*/ 213901 h 676134"/>
                <a:gd name="connsiteX47" fmla="*/ 19214 w 565444"/>
                <a:gd name="connsiteY47" fmla="*/ 213901 h 676134"/>
                <a:gd name="connsiteX48" fmla="*/ 0 w 565444"/>
                <a:gd name="connsiteY48" fmla="*/ 194687 h 676134"/>
                <a:gd name="connsiteX49" fmla="*/ 19214 w 565444"/>
                <a:gd name="connsiteY49" fmla="*/ 175473 h 676134"/>
                <a:gd name="connsiteX50" fmla="*/ 546230 w 565444"/>
                <a:gd name="connsiteY50" fmla="*/ 175473 h 676134"/>
                <a:gd name="connsiteX51" fmla="*/ 565444 w 565444"/>
                <a:gd name="connsiteY51" fmla="*/ 194687 h 67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5444" h="676134">
                  <a:moveTo>
                    <a:pt x="182559" y="37056"/>
                  </a:moveTo>
                  <a:lnTo>
                    <a:pt x="182559" y="175472"/>
                  </a:lnTo>
                  <a:lnTo>
                    <a:pt x="108447" y="175472"/>
                  </a:lnTo>
                  <a:lnTo>
                    <a:pt x="108447" y="37056"/>
                  </a:lnTo>
                  <a:cubicBezTo>
                    <a:pt x="108447" y="16591"/>
                    <a:pt x="125038" y="0"/>
                    <a:pt x="145503" y="0"/>
                  </a:cubicBezTo>
                  <a:cubicBezTo>
                    <a:pt x="165968" y="0"/>
                    <a:pt x="182559" y="16591"/>
                    <a:pt x="182559" y="37056"/>
                  </a:cubicBezTo>
                  <a:close/>
                  <a:moveTo>
                    <a:pt x="456997" y="37056"/>
                  </a:moveTo>
                  <a:lnTo>
                    <a:pt x="456997" y="175472"/>
                  </a:lnTo>
                  <a:lnTo>
                    <a:pt x="382885" y="175472"/>
                  </a:lnTo>
                  <a:lnTo>
                    <a:pt x="382885" y="37056"/>
                  </a:lnTo>
                  <a:cubicBezTo>
                    <a:pt x="382885" y="16591"/>
                    <a:pt x="399476" y="0"/>
                    <a:pt x="419941" y="0"/>
                  </a:cubicBezTo>
                  <a:cubicBezTo>
                    <a:pt x="440406" y="0"/>
                    <a:pt x="456997" y="16591"/>
                    <a:pt x="456997" y="37056"/>
                  </a:cubicBezTo>
                  <a:close/>
                  <a:moveTo>
                    <a:pt x="486829" y="382985"/>
                  </a:moveTo>
                  <a:lnTo>
                    <a:pt x="483130" y="374057"/>
                  </a:lnTo>
                  <a:cubicBezTo>
                    <a:pt x="480845" y="371772"/>
                    <a:pt x="477689" y="370359"/>
                    <a:pt x="474202" y="370359"/>
                  </a:cubicBezTo>
                  <a:lnTo>
                    <a:pt x="91243" y="370358"/>
                  </a:lnTo>
                  <a:cubicBezTo>
                    <a:pt x="84269" y="370358"/>
                    <a:pt x="78616" y="376011"/>
                    <a:pt x="78616" y="382985"/>
                  </a:cubicBezTo>
                  <a:lnTo>
                    <a:pt x="78615" y="382985"/>
                  </a:lnTo>
                  <a:cubicBezTo>
                    <a:pt x="78615" y="389959"/>
                    <a:pt x="84268" y="395612"/>
                    <a:pt x="91242" y="395612"/>
                  </a:cubicBezTo>
                  <a:lnTo>
                    <a:pt x="474202" y="395612"/>
                  </a:lnTo>
                  <a:cubicBezTo>
                    <a:pt x="477689" y="395612"/>
                    <a:pt x="480845" y="394199"/>
                    <a:pt x="483130" y="391914"/>
                  </a:cubicBezTo>
                  <a:close/>
                  <a:moveTo>
                    <a:pt x="486829" y="329550"/>
                  </a:moveTo>
                  <a:lnTo>
                    <a:pt x="483130" y="320622"/>
                  </a:lnTo>
                  <a:cubicBezTo>
                    <a:pt x="480845" y="318337"/>
                    <a:pt x="477689" y="316924"/>
                    <a:pt x="474202" y="316924"/>
                  </a:cubicBezTo>
                  <a:lnTo>
                    <a:pt x="91243" y="316923"/>
                  </a:lnTo>
                  <a:cubicBezTo>
                    <a:pt x="84269" y="316923"/>
                    <a:pt x="78616" y="322576"/>
                    <a:pt x="78616" y="329550"/>
                  </a:cubicBezTo>
                  <a:lnTo>
                    <a:pt x="78615" y="329550"/>
                  </a:lnTo>
                  <a:cubicBezTo>
                    <a:pt x="78615" y="336524"/>
                    <a:pt x="84268" y="342177"/>
                    <a:pt x="91242" y="342177"/>
                  </a:cubicBezTo>
                  <a:lnTo>
                    <a:pt x="474202" y="342177"/>
                  </a:lnTo>
                  <a:cubicBezTo>
                    <a:pt x="477689" y="342177"/>
                    <a:pt x="480845" y="340764"/>
                    <a:pt x="483130" y="338479"/>
                  </a:cubicBezTo>
                  <a:close/>
                  <a:moveTo>
                    <a:pt x="486829" y="276115"/>
                  </a:moveTo>
                  <a:lnTo>
                    <a:pt x="483130" y="267187"/>
                  </a:lnTo>
                  <a:cubicBezTo>
                    <a:pt x="480845" y="264902"/>
                    <a:pt x="477689" y="263489"/>
                    <a:pt x="474202" y="263489"/>
                  </a:cubicBezTo>
                  <a:lnTo>
                    <a:pt x="91243" y="263488"/>
                  </a:lnTo>
                  <a:cubicBezTo>
                    <a:pt x="84269" y="263488"/>
                    <a:pt x="78616" y="269141"/>
                    <a:pt x="78616" y="276115"/>
                  </a:cubicBezTo>
                  <a:lnTo>
                    <a:pt x="78615" y="276115"/>
                  </a:lnTo>
                  <a:cubicBezTo>
                    <a:pt x="78615" y="283089"/>
                    <a:pt x="84268" y="288742"/>
                    <a:pt x="91242" y="288742"/>
                  </a:cubicBezTo>
                  <a:lnTo>
                    <a:pt x="474202" y="288742"/>
                  </a:lnTo>
                  <a:cubicBezTo>
                    <a:pt x="477689" y="288742"/>
                    <a:pt x="480845" y="287329"/>
                    <a:pt x="483130" y="285044"/>
                  </a:cubicBezTo>
                  <a:close/>
                  <a:moveTo>
                    <a:pt x="565444" y="194687"/>
                  </a:moveTo>
                  <a:cubicBezTo>
                    <a:pt x="565444" y="205299"/>
                    <a:pt x="556842" y="213901"/>
                    <a:pt x="546230" y="213901"/>
                  </a:cubicBezTo>
                  <a:lnTo>
                    <a:pt x="525276" y="213901"/>
                  </a:lnTo>
                  <a:lnTo>
                    <a:pt x="508899" y="524387"/>
                  </a:lnTo>
                  <a:cubicBezTo>
                    <a:pt x="504507" y="609787"/>
                    <a:pt x="447139" y="676134"/>
                    <a:pt x="378242" y="676134"/>
                  </a:cubicBezTo>
                  <a:lnTo>
                    <a:pt x="184454" y="676134"/>
                  </a:lnTo>
                  <a:cubicBezTo>
                    <a:pt x="115558" y="676134"/>
                    <a:pt x="58190" y="609787"/>
                    <a:pt x="53798" y="524387"/>
                  </a:cubicBezTo>
                  <a:lnTo>
                    <a:pt x="37421" y="213901"/>
                  </a:lnTo>
                  <a:lnTo>
                    <a:pt x="19214" y="213901"/>
                  </a:lnTo>
                  <a:cubicBezTo>
                    <a:pt x="8602" y="213901"/>
                    <a:pt x="0" y="205299"/>
                    <a:pt x="0" y="194687"/>
                  </a:cubicBezTo>
                  <a:cubicBezTo>
                    <a:pt x="0" y="184075"/>
                    <a:pt x="8602" y="175473"/>
                    <a:pt x="19214" y="175473"/>
                  </a:cubicBezTo>
                  <a:lnTo>
                    <a:pt x="546230" y="175473"/>
                  </a:lnTo>
                  <a:cubicBezTo>
                    <a:pt x="556842" y="175473"/>
                    <a:pt x="565444" y="184075"/>
                    <a:pt x="565444" y="1946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row: Bent 11">
              <a:extLst>
                <a:ext uri="{FF2B5EF4-FFF2-40B4-BE49-F238E27FC236}">
                  <a16:creationId xmlns="" xmlns:a16="http://schemas.microsoft.com/office/drawing/2014/main" id="{4C701790-911F-49B9-B58C-72E9534D4C93}"/>
                </a:ext>
              </a:extLst>
            </p:cNvPr>
            <p:cNvSpPr/>
            <p:nvPr/>
          </p:nvSpPr>
          <p:spPr>
            <a:xfrm flipH="1" flipV="1">
              <a:off x="816143" y="5935877"/>
              <a:ext cx="10779743" cy="582611"/>
            </a:xfrm>
            <a:prstGeom prst="bentArrow">
              <a:avLst>
                <a:gd name="adj1" fmla="val 14113"/>
                <a:gd name="adj2" fmla="val 12152"/>
                <a:gd name="adj3" fmla="val 0"/>
                <a:gd name="adj4" fmla="val 545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Freeform: Shape 22">
              <a:extLst>
                <a:ext uri="{FF2B5EF4-FFF2-40B4-BE49-F238E27FC236}">
                  <a16:creationId xmlns="" xmlns:a16="http://schemas.microsoft.com/office/drawing/2014/main" id="{A2CAA496-8808-490A-A588-30FACF8CED72}"/>
                </a:ext>
              </a:extLst>
            </p:cNvPr>
            <p:cNvSpPr/>
            <p:nvPr userDrawn="1"/>
          </p:nvSpPr>
          <p:spPr>
            <a:xfrm flipH="1">
              <a:off x="11086249" y="4603539"/>
              <a:ext cx="892078" cy="1332338"/>
            </a:xfrm>
            <a:custGeom>
              <a:avLst/>
              <a:gdLst>
                <a:gd name="connsiteX0" fmla="*/ 501893 w 892078"/>
                <a:gd name="connsiteY0" fmla="*/ 0 h 1332338"/>
                <a:gd name="connsiteX1" fmla="*/ 498205 w 892078"/>
                <a:gd name="connsiteY1" fmla="*/ 53000 h 1332338"/>
                <a:gd name="connsiteX2" fmla="*/ 456830 w 892078"/>
                <a:gd name="connsiteY2" fmla="*/ 120945 h 1332338"/>
                <a:gd name="connsiteX3" fmla="*/ 387912 w 892078"/>
                <a:gd name="connsiteY3" fmla="*/ 218109 h 1332338"/>
                <a:gd name="connsiteX4" fmla="*/ 391667 w 892078"/>
                <a:gd name="connsiteY4" fmla="*/ 334412 h 1332338"/>
                <a:gd name="connsiteX5" fmla="*/ 407219 w 892078"/>
                <a:gd name="connsiteY5" fmla="*/ 351214 h 1332338"/>
                <a:gd name="connsiteX6" fmla="*/ 413637 w 892078"/>
                <a:gd name="connsiteY6" fmla="*/ 474030 h 1332338"/>
                <a:gd name="connsiteX7" fmla="*/ 416812 w 892078"/>
                <a:gd name="connsiteY7" fmla="*/ 504492 h 1332338"/>
                <a:gd name="connsiteX8" fmla="*/ 402754 w 892078"/>
                <a:gd name="connsiteY8" fmla="*/ 505610 h 1332338"/>
                <a:gd name="connsiteX9" fmla="*/ 369924 w 892078"/>
                <a:gd name="connsiteY9" fmla="*/ 475906 h 1332338"/>
                <a:gd name="connsiteX10" fmla="*/ 126043 w 892078"/>
                <a:gd name="connsiteY10" fmla="*/ 282053 h 1332338"/>
                <a:gd name="connsiteX11" fmla="*/ 204209 w 892078"/>
                <a:gd name="connsiteY11" fmla="*/ 408681 h 1332338"/>
                <a:gd name="connsiteX12" fmla="*/ 344910 w 892078"/>
                <a:gd name="connsiteY12" fmla="*/ 500918 h 1332338"/>
                <a:gd name="connsiteX13" fmla="*/ 418387 w 892078"/>
                <a:gd name="connsiteY13" fmla="*/ 565015 h 1332338"/>
                <a:gd name="connsiteX14" fmla="*/ 404318 w 892078"/>
                <a:gd name="connsiteY14" fmla="*/ 841726 h 1332338"/>
                <a:gd name="connsiteX15" fmla="*/ 354290 w 892078"/>
                <a:gd name="connsiteY15" fmla="*/ 830783 h 1332338"/>
                <a:gd name="connsiteX16" fmla="*/ 353526 w 892078"/>
                <a:gd name="connsiteY16" fmla="*/ 831058 h 1332338"/>
                <a:gd name="connsiteX17" fmla="*/ 350580 w 892078"/>
                <a:gd name="connsiteY17" fmla="*/ 827584 h 1332338"/>
                <a:gd name="connsiteX18" fmla="*/ 347061 w 892078"/>
                <a:gd name="connsiteY18" fmla="*/ 800105 h 1332338"/>
                <a:gd name="connsiteX19" fmla="*/ 281402 w 892078"/>
                <a:gd name="connsiteY19" fmla="*/ 603126 h 1332338"/>
                <a:gd name="connsiteX20" fmla="*/ 0 w 892078"/>
                <a:gd name="connsiteY20" fmla="*/ 531211 h 1332338"/>
                <a:gd name="connsiteX21" fmla="*/ 87546 w 892078"/>
                <a:gd name="connsiteY21" fmla="*/ 639081 h 1332338"/>
                <a:gd name="connsiteX22" fmla="*/ 156335 w 892078"/>
                <a:gd name="connsiteY22" fmla="*/ 770401 h 1332338"/>
                <a:gd name="connsiteX23" fmla="*/ 309542 w 892078"/>
                <a:gd name="connsiteY23" fmla="*/ 829808 h 1332338"/>
                <a:gd name="connsiteX24" fmla="*/ 340979 w 892078"/>
                <a:gd name="connsiteY24" fmla="*/ 837942 h 1332338"/>
                <a:gd name="connsiteX25" fmla="*/ 348283 w 892078"/>
                <a:gd name="connsiteY25" fmla="*/ 838787 h 1332338"/>
                <a:gd name="connsiteX26" fmla="*/ 348036 w 892078"/>
                <a:gd name="connsiteY26" fmla="*/ 840162 h 1332338"/>
                <a:gd name="connsiteX27" fmla="*/ 405880 w 892078"/>
                <a:gd name="connsiteY27" fmla="*/ 949596 h 1332338"/>
                <a:gd name="connsiteX28" fmla="*/ 392717 w 892078"/>
                <a:gd name="connsiteY28" fmla="*/ 1332338 h 1332338"/>
                <a:gd name="connsiteX29" fmla="*/ 473368 w 892078"/>
                <a:gd name="connsiteY29" fmla="*/ 1332338 h 1332338"/>
                <a:gd name="connsiteX30" fmla="*/ 463724 w 892078"/>
                <a:gd name="connsiteY30" fmla="*/ 999622 h 1332338"/>
                <a:gd name="connsiteX31" fmla="*/ 476231 w 892078"/>
                <a:gd name="connsiteY31" fmla="*/ 908949 h 1332338"/>
                <a:gd name="connsiteX32" fmla="*/ 523131 w 892078"/>
                <a:gd name="connsiteY32" fmla="*/ 880809 h 1332338"/>
                <a:gd name="connsiteX33" fmla="*/ 827981 w 892078"/>
                <a:gd name="connsiteY33" fmla="*/ 722913 h 1332338"/>
                <a:gd name="connsiteX34" fmla="*/ 892078 w 892078"/>
                <a:gd name="connsiteY34" fmla="*/ 391486 h 1332338"/>
                <a:gd name="connsiteX35" fmla="*/ 671648 w 892078"/>
                <a:gd name="connsiteY35" fmla="*/ 560326 h 1332338"/>
                <a:gd name="connsiteX36" fmla="*/ 535636 w 892078"/>
                <a:gd name="connsiteY36" fmla="*/ 646309 h 1332338"/>
                <a:gd name="connsiteX37" fmla="*/ 480920 w 892078"/>
                <a:gd name="connsiteY37" fmla="*/ 830783 h 1332338"/>
                <a:gd name="connsiteX38" fmla="*/ 448091 w 892078"/>
                <a:gd name="connsiteY38" fmla="*/ 882373 h 1332338"/>
                <a:gd name="connsiteX39" fmla="*/ 448091 w 892078"/>
                <a:gd name="connsiteY39" fmla="*/ 608790 h 1332338"/>
                <a:gd name="connsiteX40" fmla="*/ 513752 w 892078"/>
                <a:gd name="connsiteY40" fmla="*/ 546257 h 1332338"/>
                <a:gd name="connsiteX41" fmla="*/ 582537 w 892078"/>
                <a:gd name="connsiteY41" fmla="*/ 540003 h 1332338"/>
                <a:gd name="connsiteX42" fmla="*/ 748253 w 892078"/>
                <a:gd name="connsiteY42" fmla="*/ 207012 h 1332338"/>
                <a:gd name="connsiteX43" fmla="*/ 596608 w 892078"/>
                <a:gd name="connsiteY43" fmla="*/ 313318 h 1332338"/>
                <a:gd name="connsiteX44" fmla="*/ 451217 w 892078"/>
                <a:gd name="connsiteY44" fmla="*/ 482159 h 1332338"/>
                <a:gd name="connsiteX45" fmla="*/ 445183 w 892078"/>
                <a:gd name="connsiteY45" fmla="*/ 497255 h 1332338"/>
                <a:gd name="connsiteX46" fmla="*/ 439086 w 892078"/>
                <a:gd name="connsiteY46" fmla="*/ 500090 h 1332338"/>
                <a:gd name="connsiteX47" fmla="*/ 435706 w 892078"/>
                <a:gd name="connsiteY47" fmla="*/ 482384 h 1332338"/>
                <a:gd name="connsiteX48" fmla="*/ 420305 w 892078"/>
                <a:gd name="connsiteY48" fmla="*/ 370688 h 1332338"/>
                <a:gd name="connsiteX49" fmla="*/ 426244 w 892078"/>
                <a:gd name="connsiteY49" fmla="*/ 360755 h 1332338"/>
                <a:gd name="connsiteX50" fmla="*/ 485748 w 892078"/>
                <a:gd name="connsiteY50" fmla="*/ 335852 h 1332338"/>
                <a:gd name="connsiteX51" fmla="*/ 556629 w 892078"/>
                <a:gd name="connsiteY51" fmla="*/ 224791 h 1332338"/>
                <a:gd name="connsiteX52" fmla="*/ 533558 w 892078"/>
                <a:gd name="connsiteY52" fmla="*/ 68029 h 1332338"/>
                <a:gd name="connsiteX53" fmla="*/ 501893 w 892078"/>
                <a:gd name="connsiteY53" fmla="*/ 0 h 1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92078" h="1332338">
                  <a:moveTo>
                    <a:pt x="501893" y="0"/>
                  </a:moveTo>
                  <a:cubicBezTo>
                    <a:pt x="505496" y="20041"/>
                    <a:pt x="503339" y="36518"/>
                    <a:pt x="498205" y="53000"/>
                  </a:cubicBezTo>
                  <a:cubicBezTo>
                    <a:pt x="489909" y="79014"/>
                    <a:pt x="474662" y="101069"/>
                    <a:pt x="456830" y="120945"/>
                  </a:cubicBezTo>
                  <a:cubicBezTo>
                    <a:pt x="430082" y="150759"/>
                    <a:pt x="404129" y="181166"/>
                    <a:pt x="387912" y="218109"/>
                  </a:cubicBezTo>
                  <a:cubicBezTo>
                    <a:pt x="370904" y="257435"/>
                    <a:pt x="367592" y="296342"/>
                    <a:pt x="391667" y="334412"/>
                  </a:cubicBezTo>
                  <a:cubicBezTo>
                    <a:pt x="396044" y="341153"/>
                    <a:pt x="402085" y="346893"/>
                    <a:pt x="407219" y="351214"/>
                  </a:cubicBezTo>
                  <a:cubicBezTo>
                    <a:pt x="406074" y="380095"/>
                    <a:pt x="409823" y="433373"/>
                    <a:pt x="413637" y="474030"/>
                  </a:cubicBezTo>
                  <a:lnTo>
                    <a:pt x="416812" y="504492"/>
                  </a:lnTo>
                  <a:lnTo>
                    <a:pt x="402754" y="505610"/>
                  </a:lnTo>
                  <a:cubicBezTo>
                    <a:pt x="393375" y="507174"/>
                    <a:pt x="371487" y="502482"/>
                    <a:pt x="369924" y="475906"/>
                  </a:cubicBezTo>
                  <a:cubicBezTo>
                    <a:pt x="358979" y="328953"/>
                    <a:pt x="269870" y="258602"/>
                    <a:pt x="126043" y="282053"/>
                  </a:cubicBezTo>
                  <a:cubicBezTo>
                    <a:pt x="168253" y="316446"/>
                    <a:pt x="180759" y="364908"/>
                    <a:pt x="204209" y="408681"/>
                  </a:cubicBezTo>
                  <a:cubicBezTo>
                    <a:pt x="232351" y="463399"/>
                    <a:pt x="265180" y="511863"/>
                    <a:pt x="344910" y="500918"/>
                  </a:cubicBezTo>
                  <a:cubicBezTo>
                    <a:pt x="371487" y="496228"/>
                    <a:pt x="423077" y="507174"/>
                    <a:pt x="418387" y="565015"/>
                  </a:cubicBezTo>
                  <a:cubicBezTo>
                    <a:pt x="412133" y="655690"/>
                    <a:pt x="409008" y="747925"/>
                    <a:pt x="404318" y="841726"/>
                  </a:cubicBezTo>
                  <a:cubicBezTo>
                    <a:pt x="387119" y="838598"/>
                    <a:pt x="371487" y="833909"/>
                    <a:pt x="354290" y="830783"/>
                  </a:cubicBezTo>
                  <a:lnTo>
                    <a:pt x="353526" y="831058"/>
                  </a:lnTo>
                  <a:lnTo>
                    <a:pt x="350580" y="827584"/>
                  </a:lnTo>
                  <a:cubicBezTo>
                    <a:pt x="345889" y="820623"/>
                    <a:pt x="344717" y="813002"/>
                    <a:pt x="347061" y="800105"/>
                  </a:cubicBezTo>
                  <a:cubicBezTo>
                    <a:pt x="362694" y="723500"/>
                    <a:pt x="339244" y="656278"/>
                    <a:pt x="281402" y="603126"/>
                  </a:cubicBezTo>
                  <a:cubicBezTo>
                    <a:pt x="218869" y="545282"/>
                    <a:pt x="87546" y="512451"/>
                    <a:pt x="0" y="531211"/>
                  </a:cubicBezTo>
                  <a:cubicBezTo>
                    <a:pt x="43773" y="554661"/>
                    <a:pt x="68787" y="595308"/>
                    <a:pt x="87546" y="639081"/>
                  </a:cubicBezTo>
                  <a:cubicBezTo>
                    <a:pt x="106307" y="684418"/>
                    <a:pt x="123503" y="731318"/>
                    <a:pt x="156335" y="770401"/>
                  </a:cubicBezTo>
                  <a:cubicBezTo>
                    <a:pt x="196980" y="818865"/>
                    <a:pt x="240755" y="856384"/>
                    <a:pt x="309542" y="829808"/>
                  </a:cubicBezTo>
                  <a:cubicBezTo>
                    <a:pt x="322440" y="823945"/>
                    <a:pt x="330940" y="833912"/>
                    <a:pt x="340979" y="837942"/>
                  </a:cubicBezTo>
                  <a:lnTo>
                    <a:pt x="348283" y="838787"/>
                  </a:lnTo>
                  <a:lnTo>
                    <a:pt x="348036" y="840162"/>
                  </a:lnTo>
                  <a:cubicBezTo>
                    <a:pt x="404318" y="857359"/>
                    <a:pt x="409008" y="898006"/>
                    <a:pt x="405880" y="949596"/>
                  </a:cubicBezTo>
                  <a:lnTo>
                    <a:pt x="392717" y="1332338"/>
                  </a:lnTo>
                  <a:lnTo>
                    <a:pt x="473368" y="1332338"/>
                  </a:lnTo>
                  <a:lnTo>
                    <a:pt x="463724" y="999622"/>
                  </a:lnTo>
                  <a:cubicBezTo>
                    <a:pt x="463724" y="968357"/>
                    <a:pt x="463724" y="938653"/>
                    <a:pt x="476231" y="908949"/>
                  </a:cubicBezTo>
                  <a:cubicBezTo>
                    <a:pt x="485610" y="887063"/>
                    <a:pt x="490302" y="874556"/>
                    <a:pt x="523131" y="880809"/>
                  </a:cubicBezTo>
                  <a:cubicBezTo>
                    <a:pt x="652888" y="904260"/>
                    <a:pt x="767011" y="840162"/>
                    <a:pt x="827981" y="722913"/>
                  </a:cubicBezTo>
                  <a:cubicBezTo>
                    <a:pt x="878009" y="624423"/>
                    <a:pt x="884261" y="516553"/>
                    <a:pt x="892078" y="391486"/>
                  </a:cubicBezTo>
                  <a:cubicBezTo>
                    <a:pt x="840488" y="494664"/>
                    <a:pt x="756068" y="525932"/>
                    <a:pt x="671648" y="560326"/>
                  </a:cubicBezTo>
                  <a:cubicBezTo>
                    <a:pt x="621620" y="580648"/>
                    <a:pt x="573158" y="607226"/>
                    <a:pt x="535636" y="646309"/>
                  </a:cubicBezTo>
                  <a:cubicBezTo>
                    <a:pt x="485610" y="697899"/>
                    <a:pt x="448091" y="754179"/>
                    <a:pt x="480920" y="830783"/>
                  </a:cubicBezTo>
                  <a:cubicBezTo>
                    <a:pt x="488738" y="849542"/>
                    <a:pt x="477793" y="868302"/>
                    <a:pt x="448091" y="882373"/>
                  </a:cubicBezTo>
                  <a:cubicBezTo>
                    <a:pt x="448091" y="787008"/>
                    <a:pt x="448091" y="697899"/>
                    <a:pt x="448091" y="608790"/>
                  </a:cubicBezTo>
                  <a:cubicBezTo>
                    <a:pt x="448091" y="565015"/>
                    <a:pt x="455908" y="533749"/>
                    <a:pt x="513752" y="546257"/>
                  </a:cubicBezTo>
                  <a:cubicBezTo>
                    <a:pt x="535636" y="550946"/>
                    <a:pt x="559087" y="546257"/>
                    <a:pt x="582537" y="540003"/>
                  </a:cubicBezTo>
                  <a:cubicBezTo>
                    <a:pt x="701352" y="504046"/>
                    <a:pt x="779518" y="347712"/>
                    <a:pt x="748253" y="207012"/>
                  </a:cubicBezTo>
                  <a:cubicBezTo>
                    <a:pt x="716985" y="269546"/>
                    <a:pt x="652888" y="285178"/>
                    <a:pt x="596608" y="313318"/>
                  </a:cubicBezTo>
                  <a:cubicBezTo>
                    <a:pt x="524693" y="349275"/>
                    <a:pt x="454344" y="386797"/>
                    <a:pt x="451217" y="482159"/>
                  </a:cubicBezTo>
                  <a:cubicBezTo>
                    <a:pt x="450826" y="489194"/>
                    <a:pt x="448579" y="493982"/>
                    <a:pt x="445183" y="497255"/>
                  </a:cubicBezTo>
                  <a:lnTo>
                    <a:pt x="439086" y="500090"/>
                  </a:lnTo>
                  <a:lnTo>
                    <a:pt x="435706" y="482384"/>
                  </a:lnTo>
                  <a:cubicBezTo>
                    <a:pt x="429401" y="445321"/>
                    <a:pt x="420625" y="384681"/>
                    <a:pt x="420305" y="370688"/>
                  </a:cubicBezTo>
                  <a:cubicBezTo>
                    <a:pt x="420100" y="366322"/>
                    <a:pt x="417511" y="361166"/>
                    <a:pt x="426244" y="360755"/>
                  </a:cubicBezTo>
                  <a:cubicBezTo>
                    <a:pt x="449067" y="359727"/>
                    <a:pt x="467310" y="348584"/>
                    <a:pt x="485748" y="335852"/>
                  </a:cubicBezTo>
                  <a:cubicBezTo>
                    <a:pt x="524607" y="308401"/>
                    <a:pt x="549757" y="272437"/>
                    <a:pt x="556629" y="224791"/>
                  </a:cubicBezTo>
                  <a:cubicBezTo>
                    <a:pt x="564085" y="170396"/>
                    <a:pt x="553286" y="118213"/>
                    <a:pt x="533558" y="68029"/>
                  </a:cubicBezTo>
                  <a:cubicBezTo>
                    <a:pt x="524789" y="45615"/>
                    <a:pt x="518004" y="22205"/>
                    <a:pt x="501893" y="0"/>
                  </a:cubicBezTo>
                  <a:close/>
                </a:path>
              </a:pathLst>
            </a:custGeom>
            <a:grpFill/>
            <a:ln w="8081"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0319262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A4524873-6BE5-4879-B50F-EC3ECF1F2BA1}"/>
              </a:ext>
            </a:extLst>
          </p:cNvPr>
          <p:cNvSpPr/>
          <p:nvPr userDrawn="1"/>
        </p:nvSpPr>
        <p:spPr>
          <a:xfrm>
            <a:off x="0" y="0"/>
            <a:ext cx="121920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 xmlns:a16="http://schemas.microsoft.com/office/drawing/2014/main" id="{69DB7680-BCD7-4C1B-97B4-C82E082C47C2}"/>
              </a:ext>
            </a:extLst>
          </p:cNvPr>
          <p:cNvGrpSpPr/>
          <p:nvPr userDrawn="1"/>
        </p:nvGrpSpPr>
        <p:grpSpPr>
          <a:xfrm>
            <a:off x="623567" y="-9292"/>
            <a:ext cx="2434936" cy="1219200"/>
            <a:chOff x="623567" y="20852"/>
            <a:chExt cx="2434936" cy="1219200"/>
          </a:xfrm>
        </p:grpSpPr>
        <p:sp>
          <p:nvSpPr>
            <p:cNvPr id="11" name="Freeform: Shape 10">
              <a:extLst>
                <a:ext uri="{FF2B5EF4-FFF2-40B4-BE49-F238E27FC236}">
                  <a16:creationId xmlns="" xmlns:a16="http://schemas.microsoft.com/office/drawing/2014/main" id="{60C6E2EE-321A-47CB-9B17-01A6C7F54C53}"/>
                </a:ext>
              </a:extLst>
            </p:cNvPr>
            <p:cNvSpPr/>
            <p:nvPr userDrawn="1"/>
          </p:nvSpPr>
          <p:spPr>
            <a:xfrm>
              <a:off x="1538287" y="20852"/>
              <a:ext cx="704850" cy="1219200"/>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 xmlns:a16="http://schemas.microsoft.com/office/drawing/2014/main" id="{C81EE286-F844-4771-9CFC-94BF60D78565}"/>
                </a:ext>
              </a:extLst>
            </p:cNvPr>
            <p:cNvSpPr/>
            <p:nvPr userDrawn="1"/>
          </p:nvSpPr>
          <p:spPr>
            <a:xfrm>
              <a:off x="2161853" y="284463"/>
              <a:ext cx="552450" cy="95558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 xmlns:a16="http://schemas.microsoft.com/office/drawing/2014/main" id="{819794EC-70B7-4CA7-B86F-B7DD5B250116}"/>
                </a:ext>
              </a:extLst>
            </p:cNvPr>
            <p:cNvSpPr/>
            <p:nvPr userDrawn="1"/>
          </p:nvSpPr>
          <p:spPr>
            <a:xfrm>
              <a:off x="1378101" y="436863"/>
              <a:ext cx="464344" cy="80318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 xmlns:a16="http://schemas.microsoft.com/office/drawing/2014/main" id="{05923C14-7C77-40CC-82DB-9E1F4A7524AB}"/>
                </a:ext>
              </a:extLst>
            </p:cNvPr>
            <p:cNvSpPr/>
            <p:nvPr userDrawn="1"/>
          </p:nvSpPr>
          <p:spPr>
            <a:xfrm>
              <a:off x="745171" y="282011"/>
              <a:ext cx="553868" cy="958041"/>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 xmlns:a16="http://schemas.microsoft.com/office/drawing/2014/main" id="{B35BE877-79E4-493D-8CCE-9682FE0748AA}"/>
                </a:ext>
              </a:extLst>
            </p:cNvPr>
            <p:cNvSpPr/>
            <p:nvPr userDrawn="1"/>
          </p:nvSpPr>
          <p:spPr>
            <a:xfrm>
              <a:off x="623567" y="609600"/>
              <a:ext cx="364480" cy="63045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 xmlns:a16="http://schemas.microsoft.com/office/drawing/2014/main" id="{592FD92A-CC13-4DFD-A85C-8CE910B21828}"/>
                </a:ext>
              </a:extLst>
            </p:cNvPr>
            <p:cNvSpPr/>
            <p:nvPr userDrawn="1"/>
          </p:nvSpPr>
          <p:spPr>
            <a:xfrm>
              <a:off x="1235073" y="609600"/>
              <a:ext cx="364480" cy="63045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 xmlns:a16="http://schemas.microsoft.com/office/drawing/2014/main" id="{DC05787A-C43E-453A-BE07-3D337B74A2E0}"/>
                </a:ext>
              </a:extLst>
            </p:cNvPr>
            <p:cNvSpPr/>
            <p:nvPr userDrawn="1"/>
          </p:nvSpPr>
          <p:spPr>
            <a:xfrm>
              <a:off x="2674902" y="576526"/>
              <a:ext cx="383601" cy="663526"/>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 xmlns:a16="http://schemas.microsoft.com/office/drawing/2014/main" id="{49A36D23-48BD-4BA3-8545-A3920D835DF4}"/>
              </a:ext>
            </a:extLst>
          </p:cNvPr>
          <p:cNvGrpSpPr/>
          <p:nvPr userDrawn="1"/>
        </p:nvGrpSpPr>
        <p:grpSpPr>
          <a:xfrm flipH="1">
            <a:off x="9757064" y="5636998"/>
            <a:ext cx="2434936" cy="1240052"/>
            <a:chOff x="328292" y="0"/>
            <a:chExt cx="2434936" cy="1240052"/>
          </a:xfrm>
        </p:grpSpPr>
        <p:sp>
          <p:nvSpPr>
            <p:cNvPr id="19" name="Freeform: Shape 18">
              <a:extLst>
                <a:ext uri="{FF2B5EF4-FFF2-40B4-BE49-F238E27FC236}">
                  <a16:creationId xmlns="" xmlns:a16="http://schemas.microsoft.com/office/drawing/2014/main" id="{0222CDA6-66B0-4261-8AAB-F61537EBC5C1}"/>
                </a:ext>
              </a:extLst>
            </p:cNvPr>
            <p:cNvSpPr/>
            <p:nvPr userDrawn="1"/>
          </p:nvSpPr>
          <p:spPr>
            <a:xfrm>
              <a:off x="1243012" y="0"/>
              <a:ext cx="704850" cy="1219200"/>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 xmlns:a16="http://schemas.microsoft.com/office/drawing/2014/main" id="{79E29A8A-7472-4C7B-B2D8-F2CA911113E6}"/>
                </a:ext>
              </a:extLst>
            </p:cNvPr>
            <p:cNvSpPr/>
            <p:nvPr userDrawn="1"/>
          </p:nvSpPr>
          <p:spPr>
            <a:xfrm>
              <a:off x="1866578" y="263611"/>
              <a:ext cx="552450" cy="95558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 xmlns:a16="http://schemas.microsoft.com/office/drawing/2014/main" id="{BF2D5BA9-02F0-4EBF-8047-65342716CF01}"/>
                </a:ext>
              </a:extLst>
            </p:cNvPr>
            <p:cNvSpPr/>
            <p:nvPr userDrawn="1"/>
          </p:nvSpPr>
          <p:spPr>
            <a:xfrm>
              <a:off x="1082826" y="422492"/>
              <a:ext cx="464344" cy="80318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 xmlns:a16="http://schemas.microsoft.com/office/drawing/2014/main" id="{94CD11AB-8BFB-424D-B3CC-4FEB6AB5C821}"/>
                </a:ext>
              </a:extLst>
            </p:cNvPr>
            <p:cNvSpPr/>
            <p:nvPr userDrawn="1"/>
          </p:nvSpPr>
          <p:spPr>
            <a:xfrm>
              <a:off x="449896" y="280904"/>
              <a:ext cx="553868" cy="958041"/>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 xmlns:a16="http://schemas.microsoft.com/office/drawing/2014/main" id="{1B82DE08-397D-4848-B109-C55EEF52BDA4}"/>
                </a:ext>
              </a:extLst>
            </p:cNvPr>
            <p:cNvSpPr/>
            <p:nvPr userDrawn="1"/>
          </p:nvSpPr>
          <p:spPr>
            <a:xfrm>
              <a:off x="328292" y="609600"/>
              <a:ext cx="364480" cy="63045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 xmlns:a16="http://schemas.microsoft.com/office/drawing/2014/main" id="{29598C0A-7EE6-4767-B149-6F044CB9FD7B}"/>
                </a:ext>
              </a:extLst>
            </p:cNvPr>
            <p:cNvSpPr/>
            <p:nvPr userDrawn="1"/>
          </p:nvSpPr>
          <p:spPr>
            <a:xfrm>
              <a:off x="939798" y="608493"/>
              <a:ext cx="364480" cy="63045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 xmlns:a16="http://schemas.microsoft.com/office/drawing/2014/main" id="{5736E712-C4F3-4B0A-8585-2B8D1DBCB0CC}"/>
                </a:ext>
              </a:extLst>
            </p:cNvPr>
            <p:cNvSpPr/>
            <p:nvPr userDrawn="1"/>
          </p:nvSpPr>
          <p:spPr>
            <a:xfrm>
              <a:off x="2379627" y="555674"/>
              <a:ext cx="383601" cy="663526"/>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a:p>
          </p:txBody>
        </p:sp>
      </p:grpSp>
      <p:sp>
        <p:nvSpPr>
          <p:cNvPr id="8" name="Rectangle 7">
            <a:extLst>
              <a:ext uri="{FF2B5EF4-FFF2-40B4-BE49-F238E27FC236}">
                <a16:creationId xmlns="" xmlns:a16="http://schemas.microsoft.com/office/drawing/2014/main" id="{D758FE55-F2E3-411E-B08B-7BB726147569}"/>
              </a:ext>
            </a:extLst>
          </p:cNvPr>
          <p:cNvSpPr/>
          <p:nvPr userDrawn="1"/>
        </p:nvSpPr>
        <p:spPr>
          <a:xfrm>
            <a:off x="0" y="6359791"/>
            <a:ext cx="9325299" cy="56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B8BD529C-F177-4014-858A-48426744683D}"/>
              </a:ext>
            </a:extLst>
          </p:cNvPr>
          <p:cNvSpPr/>
          <p:nvPr userDrawn="1"/>
        </p:nvSpPr>
        <p:spPr>
          <a:xfrm>
            <a:off x="0" y="6512191"/>
            <a:ext cx="9325299" cy="56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729A4EDC-BC81-48B2-A5D1-5C42D2143CB0}"/>
              </a:ext>
            </a:extLst>
          </p:cNvPr>
          <p:cNvSpPr/>
          <p:nvPr userDrawn="1"/>
        </p:nvSpPr>
        <p:spPr>
          <a:xfrm>
            <a:off x="0" y="6664591"/>
            <a:ext cx="9325299" cy="56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2147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35458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60DE4DB8-95B1-490C-9ADC-E0A3E777B4A5}"/>
              </a:ext>
            </a:extLst>
          </p:cNvPr>
          <p:cNvSpPr/>
          <p:nvPr userDrawn="1"/>
        </p:nvSpPr>
        <p:spPr>
          <a:xfrm>
            <a:off x="419100" y="490537"/>
            <a:ext cx="8429625" cy="5876925"/>
          </a:xfrm>
          <a:prstGeom prst="roundRect">
            <a:avLst>
              <a:gd name="adj" fmla="val 4836"/>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5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9550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A9DA522A-2DEF-4520-8803-18075D5AFB6D}"/>
              </a:ext>
            </a:extLst>
          </p:cNvPr>
          <p:cNvSpPr/>
          <p:nvPr userDrawn="1"/>
        </p:nvSpPr>
        <p:spPr>
          <a:xfrm>
            <a:off x="405725" y="347409"/>
            <a:ext cx="11380551" cy="6163182"/>
          </a:xfrm>
          <a:prstGeom prst="roundRect">
            <a:avLst>
              <a:gd name="adj" fmla="val 3889"/>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3393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1239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ag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4">
            <a:extLst>
              <a:ext uri="{FF2B5EF4-FFF2-40B4-BE49-F238E27FC236}">
                <a16:creationId xmlns="" xmlns:a16="http://schemas.microsoft.com/office/drawing/2014/main" id="{B75548DB-9145-4C14-977F-BF3E634F8427}"/>
              </a:ext>
            </a:extLst>
          </p:cNvPr>
          <p:cNvSpPr/>
          <p:nvPr userDrawn="1"/>
        </p:nvSpPr>
        <p:spPr>
          <a:xfrm>
            <a:off x="3857624" y="601907"/>
            <a:ext cx="7771585" cy="5654186"/>
          </a:xfrm>
          <a:prstGeom prst="rect">
            <a:avLst/>
          </a:prstGeom>
          <a:solidFill>
            <a:schemeClr val="bg1">
              <a:alpha val="40000"/>
            </a:schemeClr>
          </a:solidFill>
          <a:ln w="9525">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 xmlns:a16="http://schemas.microsoft.com/office/drawing/2014/main" id="{52E1BB11-CE0C-4E0F-902B-E0070B16AAE6}"/>
              </a:ext>
            </a:extLst>
          </p:cNvPr>
          <p:cNvSpPr>
            <a:spLocks noGrp="1"/>
          </p:cNvSpPr>
          <p:nvPr>
            <p:ph type="pic" idx="12" hasCustomPrompt="1"/>
          </p:nvPr>
        </p:nvSpPr>
        <p:spPr>
          <a:xfrm>
            <a:off x="9268565" y="783486"/>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4" name="Picture Placeholder 2">
            <a:extLst>
              <a:ext uri="{FF2B5EF4-FFF2-40B4-BE49-F238E27FC236}">
                <a16:creationId xmlns="" xmlns:a16="http://schemas.microsoft.com/office/drawing/2014/main" id="{637E444D-D0F8-454F-BC8D-5B07A2464039}"/>
              </a:ext>
            </a:extLst>
          </p:cNvPr>
          <p:cNvSpPr>
            <a:spLocks noGrp="1"/>
          </p:cNvSpPr>
          <p:nvPr>
            <p:ph type="pic" idx="13" hasCustomPrompt="1"/>
          </p:nvPr>
        </p:nvSpPr>
        <p:spPr>
          <a:xfrm>
            <a:off x="6694434" y="783486"/>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5" name="Picture Placeholder 2">
            <a:extLst>
              <a:ext uri="{FF2B5EF4-FFF2-40B4-BE49-F238E27FC236}">
                <a16:creationId xmlns="" xmlns:a16="http://schemas.microsoft.com/office/drawing/2014/main" id="{D017A26C-1F87-42E7-AD5B-9E66527C1297}"/>
              </a:ext>
            </a:extLst>
          </p:cNvPr>
          <p:cNvSpPr>
            <a:spLocks noGrp="1"/>
          </p:cNvSpPr>
          <p:nvPr>
            <p:ph type="pic" idx="14" hasCustomPrompt="1"/>
          </p:nvPr>
        </p:nvSpPr>
        <p:spPr>
          <a:xfrm>
            <a:off x="4120304" y="783486"/>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2036931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 xmlns:a16="http://schemas.microsoft.com/office/drawing/2014/main" id="{2E541B56-E562-45F7-AF65-DC212716E3B3}"/>
              </a:ext>
            </a:extLst>
          </p:cNvPr>
          <p:cNvSpPr/>
          <p:nvPr userDrawn="1"/>
        </p:nvSpPr>
        <p:spPr>
          <a:xfrm>
            <a:off x="0" y="2638425"/>
            <a:ext cx="12192000" cy="3356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그림 개체 틀 2">
            <a:extLst>
              <a:ext uri="{FF2B5EF4-FFF2-40B4-BE49-F238E27FC236}">
                <a16:creationId xmlns="" xmlns:a16="http://schemas.microsoft.com/office/drawing/2014/main" id="{79C5F99C-EA45-41DC-966E-F17A247EA3C2}"/>
              </a:ext>
            </a:extLst>
          </p:cNvPr>
          <p:cNvSpPr>
            <a:spLocks noGrp="1"/>
          </p:cNvSpPr>
          <p:nvPr>
            <p:ph type="pic" sz="quarter" idx="66" hasCustomPrompt="1"/>
          </p:nvPr>
        </p:nvSpPr>
        <p:spPr>
          <a:xfrm>
            <a:off x="638175" y="478948"/>
            <a:ext cx="2533650" cy="574098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35226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A6C6AC5C-B6EC-435C-A85E-3D6239B8E699}"/>
              </a:ext>
            </a:extLst>
          </p:cNvPr>
          <p:cNvSpPr/>
          <p:nvPr userDrawn="1"/>
        </p:nvSpPr>
        <p:spPr>
          <a:xfrm>
            <a:off x="5706238" y="1134290"/>
            <a:ext cx="6485762" cy="27497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3315163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800" baseline="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3258740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0" name="제목 1"/>
          <p:cNvSpPr>
            <a:spLocks noGrp="1"/>
          </p:cNvSpPr>
          <p:nvPr>
            <p:ph type="title" hasCustomPrompt="1"/>
          </p:nvPr>
        </p:nvSpPr>
        <p:spPr>
          <a:xfrm>
            <a:off x="640592" y="238552"/>
            <a:ext cx="5568619" cy="1656184"/>
          </a:xfrm>
          <a:prstGeom prst="rect">
            <a:avLst/>
          </a:prstGeom>
        </p:spPr>
        <p:txBody>
          <a:bodyPr anchor="ctr">
            <a:noAutofit/>
          </a:bodyPr>
          <a:lstStyle>
            <a:lvl1pPr algn="l">
              <a:defRPr sz="4400" b="0" baseline="0">
                <a:solidFill>
                  <a:schemeClr val="tx1">
                    <a:lumMod val="75000"/>
                    <a:lumOff val="25000"/>
                  </a:schemeClr>
                </a:solidFill>
                <a:latin typeface="+mj-lt"/>
                <a:cs typeface="Arial" pitchFamily="34" charset="0"/>
              </a:defRPr>
            </a:lvl1pPr>
          </a:lstStyle>
          <a:p>
            <a:r>
              <a:rPr lang="en-US" altLang="ko-KR" dirty="0"/>
              <a:t>IMAGES AND CONTENTS</a:t>
            </a:r>
            <a:endParaRPr lang="ko-KR" altLang="en-US" dirty="0"/>
          </a:p>
        </p:txBody>
      </p:sp>
      <p:sp>
        <p:nvSpPr>
          <p:cNvPr id="5" name="Picture Placeholder 2"/>
          <p:cNvSpPr>
            <a:spLocks noGrp="1"/>
          </p:cNvSpPr>
          <p:nvPr>
            <p:ph type="pic" idx="13" hasCustomPrompt="1"/>
          </p:nvPr>
        </p:nvSpPr>
        <p:spPr>
          <a:xfrm>
            <a:off x="5724525" y="0"/>
            <a:ext cx="6467475" cy="685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9852337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3356993"/>
            <a:ext cx="12192000" cy="3501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p:cNvSpPr>
            <a:spLocks noGrp="1"/>
          </p:cNvSpPr>
          <p:nvPr>
            <p:ph type="pic" sz="quarter" idx="10" hasCustomPrompt="1"/>
          </p:nvPr>
        </p:nvSpPr>
        <p:spPr>
          <a:xfrm>
            <a:off x="0" y="0"/>
            <a:ext cx="12192000" cy="3265714"/>
          </a:xfrm>
          <a:prstGeom prst="rect">
            <a:avLst/>
          </a:prstGeom>
          <a:solidFill>
            <a:schemeClr val="bg1">
              <a:lumMod val="95000"/>
            </a:schemeClr>
          </a:solidFill>
          <a:ln w="25400">
            <a:noFill/>
          </a:ln>
          <a:effectLst/>
        </p:spPr>
        <p:txBody>
          <a:bodyPr anchor="ctr"/>
          <a:lstStyle>
            <a:lvl1pPr marL="0" indent="0" algn="ctr">
              <a:buFontTx/>
              <a:buNone/>
              <a:defRPr sz="1600">
                <a:solidFill>
                  <a:schemeClr val="tx1">
                    <a:lumMod val="85000"/>
                    <a:lumOff val="15000"/>
                  </a:schemeClr>
                </a:solidFill>
                <a:latin typeface="+mn-lt"/>
                <a:cs typeface="Arial" pitchFamily="34" charset="0"/>
              </a:defRPr>
            </a:lvl1pPr>
          </a:lstStyle>
          <a:p>
            <a:r>
              <a:rPr lang="en-US" altLang="ko-KR" dirty="0"/>
              <a:t>Your Picture Here And Send To Back</a:t>
            </a:r>
            <a:endParaRPr lang="ko-KR" altLang="en-US" dirty="0"/>
          </a:p>
        </p:txBody>
      </p:sp>
      <p:sp>
        <p:nvSpPr>
          <p:cNvPr id="20" name="Rectangle 19"/>
          <p:cNvSpPr/>
          <p:nvPr userDrawn="1"/>
        </p:nvSpPr>
        <p:spPr>
          <a:xfrm>
            <a:off x="0" y="3265714"/>
            <a:ext cx="12192000" cy="9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62119533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3CAB6BE5-3958-49E8-8991-D22E07717048}"/>
              </a:ext>
            </a:extLst>
          </p:cNvPr>
          <p:cNvSpPr/>
          <p:nvPr userDrawn="1"/>
        </p:nvSpPr>
        <p:spPr>
          <a:xfrm>
            <a:off x="1500807" y="1260376"/>
            <a:ext cx="5040000" cy="50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hasCustomPrompt="1"/>
          </p:nvPr>
        </p:nvSpPr>
        <p:spPr>
          <a:xfrm>
            <a:off x="732721" y="548680"/>
            <a:ext cx="5040000" cy="50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523529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8" hasCustomPrompt="1"/>
          </p:nvPr>
        </p:nvSpPr>
        <p:spPr>
          <a:xfrm>
            <a:off x="3439889" y="1"/>
            <a:ext cx="2520000" cy="4725143"/>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Picture Placeholder 2"/>
          <p:cNvSpPr>
            <a:spLocks noGrp="1"/>
          </p:cNvSpPr>
          <p:nvPr>
            <p:ph type="pic" idx="19" hasCustomPrompt="1"/>
          </p:nvPr>
        </p:nvSpPr>
        <p:spPr>
          <a:xfrm>
            <a:off x="6235774" y="692696"/>
            <a:ext cx="2520000" cy="6165304"/>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72828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solidFill>
          <a:schemeClr val="bg1"/>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 xmlns:a16="http://schemas.microsoft.com/office/drawing/2014/main" id="{998FE523-7D8F-49D3-B3C8-D765F17E5730}"/>
              </a:ext>
            </a:extLst>
          </p:cNvPr>
          <p:cNvSpPr>
            <a:spLocks noGrp="1"/>
          </p:cNvSpPr>
          <p:nvPr>
            <p:ph type="body" sz="quarter" idx="11" hasCustomPrompt="1"/>
          </p:nvPr>
        </p:nvSpPr>
        <p:spPr>
          <a:xfrm>
            <a:off x="323530" y="339511"/>
            <a:ext cx="11573197" cy="724247"/>
          </a:xfrm>
          <a:prstGeom prst="rect">
            <a:avLst/>
          </a:prstGeom>
        </p:spPr>
        <p:txBody>
          <a:bodyPr anchor="ctr"/>
          <a:lstStyle>
            <a:lvl1pPr marL="0" indent="0" algn="ctr">
              <a:buNone/>
              <a:defRPr sz="5398"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2" name="Picture Placeholder 2">
            <a:extLst>
              <a:ext uri="{FF2B5EF4-FFF2-40B4-BE49-F238E27FC236}">
                <a16:creationId xmlns="" xmlns:a16="http://schemas.microsoft.com/office/drawing/2014/main" id="{FBBC140C-1AD4-4629-8A14-AC31F16CE717}"/>
              </a:ext>
            </a:extLst>
          </p:cNvPr>
          <p:cNvSpPr>
            <a:spLocks noGrp="1"/>
          </p:cNvSpPr>
          <p:nvPr>
            <p:ph type="pic" idx="10" hasCustomPrompt="1"/>
          </p:nvPr>
        </p:nvSpPr>
        <p:spPr>
          <a:xfrm>
            <a:off x="979714" y="2449526"/>
            <a:ext cx="1497874" cy="1958951"/>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a:t>
            </a:r>
            <a:endParaRPr lang="ko-KR" altLang="en-US" dirty="0"/>
          </a:p>
        </p:txBody>
      </p:sp>
      <p:sp>
        <p:nvSpPr>
          <p:cNvPr id="6" name="Picture Placeholder 2">
            <a:extLst>
              <a:ext uri="{FF2B5EF4-FFF2-40B4-BE49-F238E27FC236}">
                <a16:creationId xmlns="" xmlns:a16="http://schemas.microsoft.com/office/drawing/2014/main" id="{B5DC2D75-DE02-4638-98F1-B47C5CD2DD3B}"/>
              </a:ext>
            </a:extLst>
          </p:cNvPr>
          <p:cNvSpPr>
            <a:spLocks noGrp="1"/>
          </p:cNvSpPr>
          <p:nvPr>
            <p:ph type="pic" idx="12" hasCustomPrompt="1"/>
          </p:nvPr>
        </p:nvSpPr>
        <p:spPr>
          <a:xfrm>
            <a:off x="9714411" y="2449526"/>
            <a:ext cx="1497874" cy="1958951"/>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a:t>
            </a:r>
            <a:endParaRPr lang="ko-KR" altLang="en-US" dirty="0"/>
          </a:p>
        </p:txBody>
      </p:sp>
    </p:spTree>
    <p:extLst>
      <p:ext uri="{BB962C8B-B14F-4D97-AF65-F5344CB8AC3E}">
        <p14:creationId xmlns:p14="http://schemas.microsoft.com/office/powerpoint/2010/main" val="32046565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2" name="Rectangle 1"/>
          <p:cNvSpPr/>
          <p:nvPr userDrawn="1"/>
        </p:nvSpPr>
        <p:spPr>
          <a:xfrm>
            <a:off x="4200000" y="4050000"/>
            <a:ext cx="7992000" cy="28080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b="1" dirty="0">
              <a:latin typeface="+mn-lt"/>
            </a:endParaRPr>
          </a:p>
        </p:txBody>
      </p:sp>
    </p:spTree>
    <p:extLst>
      <p:ext uri="{BB962C8B-B14F-4D97-AF65-F5344CB8AC3E}">
        <p14:creationId xmlns:p14="http://schemas.microsoft.com/office/powerpoint/2010/main" val="45939518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9_Images &amp; Contents Layout">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2C0D4C10-C2A4-4F08-8784-50572298CBD4}"/>
              </a:ext>
            </a:extLst>
          </p:cNvPr>
          <p:cNvGrpSpPr/>
          <p:nvPr userDrawn="1"/>
        </p:nvGrpSpPr>
        <p:grpSpPr>
          <a:xfrm>
            <a:off x="7405924" y="441839"/>
            <a:ext cx="3829033" cy="4683742"/>
            <a:chOff x="6446339" y="1280897"/>
            <a:chExt cx="4320717" cy="5285178"/>
          </a:xfrm>
        </p:grpSpPr>
        <p:sp>
          <p:nvSpPr>
            <p:cNvPr id="9" name="Freeform: Shape 8">
              <a:extLst>
                <a:ext uri="{FF2B5EF4-FFF2-40B4-BE49-F238E27FC236}">
                  <a16:creationId xmlns="" xmlns:a16="http://schemas.microsoft.com/office/drawing/2014/main" id="{2BC281C3-54A3-4D17-90D3-3C22D885DC3D}"/>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0276248D-1491-483D-8DA7-980D548EAFD0}"/>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B6086D30-B45E-4AE5-A39A-ADF73985F3B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746C450B-5BE9-4F31-B8AE-78C2BD8E0ABA}"/>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338283BE-C719-442C-B842-C6A9E6D61E9D}"/>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215058D7-0B43-45B3-9958-CCB1DE474417}"/>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0F607027-3C81-4740-96D4-A8C5B8B0438F}"/>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 xmlns:a16="http://schemas.microsoft.com/office/drawing/2014/main" id="{047F23E5-8B4D-418C-B537-E74418615CDE}"/>
              </a:ext>
            </a:extLst>
          </p:cNvPr>
          <p:cNvSpPr>
            <a:spLocks noGrp="1"/>
          </p:cNvSpPr>
          <p:nvPr>
            <p:ph type="pic" sz="quarter" idx="10" hasCustomPrompt="1"/>
          </p:nvPr>
        </p:nvSpPr>
        <p:spPr>
          <a:xfrm>
            <a:off x="7527586" y="618676"/>
            <a:ext cx="3533199" cy="316274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9109407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6-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BC1A878D-07A3-41D4-969A-CEC7DA643945}"/>
              </a:ext>
            </a:extLst>
          </p:cNvPr>
          <p:cNvSpPr>
            <a:spLocks noGrp="1"/>
          </p:cNvSpPr>
          <p:nvPr>
            <p:ph type="pic" sz="quarter" idx="14" hasCustomPrompt="1"/>
          </p:nvPr>
        </p:nvSpPr>
        <p:spPr>
          <a:xfrm>
            <a:off x="0" y="0"/>
            <a:ext cx="12192000" cy="6857999"/>
          </a:xfrm>
          <a:prstGeom prst="parallelogram">
            <a:avLst>
              <a:gd name="adj" fmla="val 90695"/>
            </a:avLst>
          </a:prstGeom>
          <a:solidFill>
            <a:schemeClr val="bg1">
              <a:lumMod val="95000"/>
            </a:schemeClr>
          </a:solidFill>
        </p:spPr>
        <p:txBody>
          <a:bodyPr anchor="ctr"/>
          <a:lstStyle>
            <a:lvl1pPr marL="0" indent="0" algn="ctr">
              <a:buNone/>
              <a:defRPr sz="18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2377368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accent3"/>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7F5F9F48-A0D7-42AF-B746-871E3E140EE9}"/>
              </a:ext>
            </a:extLst>
          </p:cNvPr>
          <p:cNvSpPr/>
          <p:nvPr userDrawn="1"/>
        </p:nvSpPr>
        <p:spPr>
          <a:xfrm>
            <a:off x="4457700" y="0"/>
            <a:ext cx="7734300" cy="6858000"/>
          </a:xfrm>
          <a:custGeom>
            <a:avLst/>
            <a:gdLst>
              <a:gd name="connsiteX0" fmla="*/ 3160975 w 7734300"/>
              <a:gd name="connsiteY0" fmla="*/ 0 h 6858000"/>
              <a:gd name="connsiteX1" fmla="*/ 3167701 w 7734300"/>
              <a:gd name="connsiteY1" fmla="*/ 0 h 6858000"/>
              <a:gd name="connsiteX2" fmla="*/ 7734300 w 7734300"/>
              <a:gd name="connsiteY2" fmla="*/ 0 h 6858000"/>
              <a:gd name="connsiteX3" fmla="*/ 7734300 w 7734300"/>
              <a:gd name="connsiteY3" fmla="*/ 6858000 h 6858000"/>
              <a:gd name="connsiteX4" fmla="*/ 3167701 w 7734300"/>
              <a:gd name="connsiteY4" fmla="*/ 6858000 h 6858000"/>
              <a:gd name="connsiteX5" fmla="*/ 3160975 w 7734300"/>
              <a:gd name="connsiteY5" fmla="*/ 6858000 h 6858000"/>
              <a:gd name="connsiteX6" fmla="*/ 3160975 w 7734300"/>
              <a:gd name="connsiteY6" fmla="*/ 6850774 h 6858000"/>
              <a:gd name="connsiteX7" fmla="*/ 0 w 7734300"/>
              <a:gd name="connsiteY7" fmla="*/ 3454443 h 6858000"/>
              <a:gd name="connsiteX8" fmla="*/ 3160975 w 7734300"/>
              <a:gd name="connsiteY8" fmla="*/ 73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4300" h="6858000">
                <a:moveTo>
                  <a:pt x="3160975" y="0"/>
                </a:moveTo>
                <a:lnTo>
                  <a:pt x="3167701" y="0"/>
                </a:lnTo>
                <a:lnTo>
                  <a:pt x="7734300" y="0"/>
                </a:lnTo>
                <a:lnTo>
                  <a:pt x="7734300" y="6858000"/>
                </a:lnTo>
                <a:lnTo>
                  <a:pt x="3167701" y="6858000"/>
                </a:lnTo>
                <a:lnTo>
                  <a:pt x="3160975" y="6858000"/>
                </a:lnTo>
                <a:lnTo>
                  <a:pt x="3160975" y="6850774"/>
                </a:lnTo>
                <a:lnTo>
                  <a:pt x="0" y="3454443"/>
                </a:lnTo>
                <a:lnTo>
                  <a:pt x="3160975" y="73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 xmlns:a16="http://schemas.microsoft.com/office/drawing/2014/main" id="{5CF90682-C775-4F81-8230-DD7BF250795C}"/>
              </a:ext>
            </a:extLst>
          </p:cNvPr>
          <p:cNvSpPr>
            <a:spLocks noGrp="1"/>
          </p:cNvSpPr>
          <p:nvPr>
            <p:ph type="pic" sz="quarter" idx="14" hasCustomPrompt="1"/>
          </p:nvPr>
        </p:nvSpPr>
        <p:spPr>
          <a:xfrm>
            <a:off x="0" y="0"/>
            <a:ext cx="7734300" cy="6858000"/>
          </a:xfrm>
          <a:custGeom>
            <a:avLst/>
            <a:gdLst>
              <a:gd name="connsiteX0" fmla="*/ 0 w 7302500"/>
              <a:gd name="connsiteY0" fmla="*/ 0 h 6858000"/>
              <a:gd name="connsiteX1" fmla="*/ 4311650 w 7302500"/>
              <a:gd name="connsiteY1" fmla="*/ 0 h 6858000"/>
              <a:gd name="connsiteX2" fmla="*/ 4318000 w 7302500"/>
              <a:gd name="connsiteY2" fmla="*/ 0 h 6858000"/>
              <a:gd name="connsiteX3" fmla="*/ 4318000 w 7302500"/>
              <a:gd name="connsiteY3" fmla="*/ 7226 h 6858000"/>
              <a:gd name="connsiteX4" fmla="*/ 7302500 w 7302500"/>
              <a:gd name="connsiteY4" fmla="*/ 3403557 h 6858000"/>
              <a:gd name="connsiteX5" fmla="*/ 4318000 w 7302500"/>
              <a:gd name="connsiteY5" fmla="*/ 6850666 h 6858000"/>
              <a:gd name="connsiteX6" fmla="*/ 4318000 w 7302500"/>
              <a:gd name="connsiteY6" fmla="*/ 6858000 h 6858000"/>
              <a:gd name="connsiteX7" fmla="*/ 4311650 w 7302500"/>
              <a:gd name="connsiteY7" fmla="*/ 6858000 h 6858000"/>
              <a:gd name="connsiteX8" fmla="*/ 0 w 73025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2500" h="6858000">
                <a:moveTo>
                  <a:pt x="0" y="0"/>
                </a:moveTo>
                <a:lnTo>
                  <a:pt x="4311650" y="0"/>
                </a:lnTo>
                <a:lnTo>
                  <a:pt x="4318000" y="0"/>
                </a:lnTo>
                <a:lnTo>
                  <a:pt x="4318000" y="7226"/>
                </a:lnTo>
                <a:lnTo>
                  <a:pt x="7302500" y="3403557"/>
                </a:lnTo>
                <a:lnTo>
                  <a:pt x="4318000" y="6850666"/>
                </a:lnTo>
                <a:lnTo>
                  <a:pt x="4318000" y="6858000"/>
                </a:lnTo>
                <a:lnTo>
                  <a:pt x="4311650" y="6858000"/>
                </a:lnTo>
                <a:lnTo>
                  <a:pt x="0" y="685800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dirty="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Tree>
    <p:extLst>
      <p:ext uri="{BB962C8B-B14F-4D97-AF65-F5344CB8AC3E}">
        <p14:creationId xmlns:p14="http://schemas.microsoft.com/office/powerpoint/2010/main" val="174325367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95B8CE5-8DE7-4B1E-A438-23286B4532FA}"/>
              </a:ext>
            </a:extLst>
          </p:cNvPr>
          <p:cNvSpPr/>
          <p:nvPr userDrawn="1"/>
        </p:nvSpPr>
        <p:spPr>
          <a:xfrm>
            <a:off x="0" y="0"/>
            <a:ext cx="378089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 xmlns:a16="http://schemas.microsoft.com/office/drawing/2014/main" id="{B70290CC-81EF-4E15-9C76-9825C872E73D}"/>
              </a:ext>
            </a:extLst>
          </p:cNvPr>
          <p:cNvSpPr/>
          <p:nvPr userDrawn="1"/>
        </p:nvSpPr>
        <p:spPr>
          <a:xfrm>
            <a:off x="67749" y="2190042"/>
            <a:ext cx="1825371" cy="4705764"/>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60000"/>
            </a:schemeClr>
          </a:solidFill>
          <a:ln w="2261" cap="flat">
            <a:noFill/>
            <a:prstDash val="solid"/>
            <a:miter/>
          </a:ln>
        </p:spPr>
        <p:txBody>
          <a:bodyPr wrap="square" rtlCol="0" anchor="ctr">
            <a:noAutofit/>
          </a:bodyPr>
          <a:lstStyle/>
          <a:p>
            <a:endParaRPr lang="en-US"/>
          </a:p>
        </p:txBody>
      </p:sp>
      <p:sp>
        <p:nvSpPr>
          <p:cNvPr id="4" name="Freeform: Shape 3">
            <a:extLst>
              <a:ext uri="{FF2B5EF4-FFF2-40B4-BE49-F238E27FC236}">
                <a16:creationId xmlns="" xmlns:a16="http://schemas.microsoft.com/office/drawing/2014/main" id="{1FCEF7E4-8494-44BA-9495-9F967125937F}"/>
              </a:ext>
            </a:extLst>
          </p:cNvPr>
          <p:cNvSpPr/>
          <p:nvPr userDrawn="1"/>
        </p:nvSpPr>
        <p:spPr>
          <a:xfrm>
            <a:off x="67749" y="4642338"/>
            <a:ext cx="874123" cy="2253468"/>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60000"/>
            </a:schemeClr>
          </a:solidFill>
          <a:ln w="2261" cap="flat">
            <a:noFill/>
            <a:prstDash val="solid"/>
            <a:miter/>
          </a:ln>
        </p:spPr>
        <p:txBody>
          <a:bodyPr wrap="square" rtlCol="0" anchor="ctr">
            <a:noAutofit/>
          </a:bodyPr>
          <a:lstStyle/>
          <a:p>
            <a:endParaRPr lang="en-US"/>
          </a:p>
        </p:txBody>
      </p:sp>
      <p:sp>
        <p:nvSpPr>
          <p:cNvPr id="5" name="Freeform: Shape 4">
            <a:extLst>
              <a:ext uri="{FF2B5EF4-FFF2-40B4-BE49-F238E27FC236}">
                <a16:creationId xmlns="" xmlns:a16="http://schemas.microsoft.com/office/drawing/2014/main" id="{D52FCF1B-F1CF-41E9-84C6-9D8022AAF358}"/>
              </a:ext>
            </a:extLst>
          </p:cNvPr>
          <p:cNvSpPr/>
          <p:nvPr userDrawn="1"/>
        </p:nvSpPr>
        <p:spPr>
          <a:xfrm>
            <a:off x="1394131" y="5094016"/>
            <a:ext cx="698917" cy="1801790"/>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60000"/>
            </a:schemeClr>
          </a:solidFill>
          <a:ln w="2261" cap="flat">
            <a:noFill/>
            <a:prstDash val="solid"/>
            <a:miter/>
          </a:ln>
        </p:spPr>
        <p:txBody>
          <a:bodyPr wrap="square" rtlCol="0" anchor="ctr">
            <a:noAutofit/>
          </a:bodyPr>
          <a:lstStyle/>
          <a:p>
            <a:endParaRPr lang="en-US"/>
          </a:p>
        </p:txBody>
      </p:sp>
      <p:sp>
        <p:nvSpPr>
          <p:cNvPr id="6" name="Freeform: Shape 5">
            <a:extLst>
              <a:ext uri="{FF2B5EF4-FFF2-40B4-BE49-F238E27FC236}">
                <a16:creationId xmlns="" xmlns:a16="http://schemas.microsoft.com/office/drawing/2014/main" id="{ABA80C23-9532-403F-8276-9AD3849FBC9A}"/>
              </a:ext>
            </a:extLst>
          </p:cNvPr>
          <p:cNvSpPr/>
          <p:nvPr userDrawn="1"/>
        </p:nvSpPr>
        <p:spPr>
          <a:xfrm rot="3600000" flipV="1">
            <a:off x="1481922" y="-359510"/>
            <a:ext cx="1739424" cy="2395147"/>
          </a:xfrm>
          <a:custGeom>
            <a:avLst/>
            <a:gdLst>
              <a:gd name="connsiteX0" fmla="*/ 1077528 w 1739424"/>
              <a:gd name="connsiteY0" fmla="*/ 398319 h 2395147"/>
              <a:gd name="connsiteX1" fmla="*/ 1067918 w 1739424"/>
              <a:gd name="connsiteY1" fmla="*/ 380004 h 2395147"/>
              <a:gd name="connsiteX2" fmla="*/ 1092561 w 1739424"/>
              <a:gd name="connsiteY2" fmla="*/ 411557 h 2395147"/>
              <a:gd name="connsiteX3" fmla="*/ 1093901 w 1739424"/>
              <a:gd name="connsiteY3" fmla="*/ 415398 h 2395147"/>
              <a:gd name="connsiteX4" fmla="*/ 1090150 w 1739424"/>
              <a:gd name="connsiteY4" fmla="*/ 414575 h 2395147"/>
              <a:gd name="connsiteX5" fmla="*/ 1077528 w 1739424"/>
              <a:gd name="connsiteY5" fmla="*/ 398319 h 2395147"/>
              <a:gd name="connsiteX6" fmla="*/ 1064970 w 1739424"/>
              <a:gd name="connsiteY6" fmla="*/ 378632 h 2395147"/>
              <a:gd name="connsiteX7" fmla="*/ 1065239 w 1739424"/>
              <a:gd name="connsiteY7" fmla="*/ 377535 h 2395147"/>
              <a:gd name="connsiteX8" fmla="*/ 1067113 w 1739424"/>
              <a:gd name="connsiteY8" fmla="*/ 379456 h 2395147"/>
              <a:gd name="connsiteX9" fmla="*/ 1064970 w 1739424"/>
              <a:gd name="connsiteY9" fmla="*/ 378632 h 2395147"/>
              <a:gd name="connsiteX10" fmla="*/ 1734633 w 1739424"/>
              <a:gd name="connsiteY10" fmla="*/ 2247062 h 2395147"/>
              <a:gd name="connsiteX11" fmla="*/ 1739424 w 1739424"/>
              <a:gd name="connsiteY11" fmla="*/ 2180709 h 2395147"/>
              <a:gd name="connsiteX12" fmla="*/ 1737481 w 1739424"/>
              <a:gd name="connsiteY12" fmla="*/ 2187429 h 2395147"/>
              <a:gd name="connsiteX13" fmla="*/ 1734633 w 1739424"/>
              <a:gd name="connsiteY13" fmla="*/ 2247062 h 2395147"/>
              <a:gd name="connsiteX14" fmla="*/ 51484 w 1739424"/>
              <a:gd name="connsiteY14" fmla="*/ 1299625 h 2395147"/>
              <a:gd name="connsiteX15" fmla="*/ 225973 w 1739424"/>
              <a:gd name="connsiteY15" fmla="*/ 1500814 h 2395147"/>
              <a:gd name="connsiteX16" fmla="*/ 421792 w 1739424"/>
              <a:gd name="connsiteY16" fmla="*/ 1544987 h 2395147"/>
              <a:gd name="connsiteX17" fmla="*/ 528944 w 1739424"/>
              <a:gd name="connsiteY17" fmla="*/ 1408075 h 2395147"/>
              <a:gd name="connsiteX18" fmla="*/ 515014 w 1739424"/>
              <a:gd name="connsiteY18" fmla="*/ 1396279 h 2395147"/>
              <a:gd name="connsiteX19" fmla="*/ 348661 w 1739424"/>
              <a:gd name="connsiteY19" fmla="*/ 1408350 h 2395147"/>
              <a:gd name="connsiteX20" fmla="*/ 279815 w 1739424"/>
              <a:gd name="connsiteY20" fmla="*/ 1396004 h 2395147"/>
              <a:gd name="connsiteX21" fmla="*/ 319463 w 1739424"/>
              <a:gd name="connsiteY21" fmla="*/ 1397376 h 2395147"/>
              <a:gd name="connsiteX22" fmla="*/ 483940 w 1739424"/>
              <a:gd name="connsiteY22" fmla="*/ 1374603 h 2395147"/>
              <a:gd name="connsiteX23" fmla="*/ 539659 w 1739424"/>
              <a:gd name="connsiteY23" fmla="*/ 1360061 h 2395147"/>
              <a:gd name="connsiteX24" fmla="*/ 725033 w 1739424"/>
              <a:gd name="connsiteY24" fmla="*/ 1297230 h 2395147"/>
              <a:gd name="connsiteX25" fmla="*/ 885491 w 1739424"/>
              <a:gd name="connsiteY25" fmla="*/ 1249489 h 2395147"/>
              <a:gd name="connsiteX26" fmla="*/ 965854 w 1739424"/>
              <a:gd name="connsiteY26" fmla="*/ 1237965 h 2395147"/>
              <a:gd name="connsiteX27" fmla="*/ 1140675 w 1739424"/>
              <a:gd name="connsiteY27" fmla="*/ 1261289 h 2395147"/>
              <a:gd name="connsiteX28" fmla="*/ 1430909 w 1739424"/>
              <a:gd name="connsiteY28" fmla="*/ 1481407 h 2395147"/>
              <a:gd name="connsiteX29" fmla="*/ 1549564 w 1739424"/>
              <a:gd name="connsiteY29" fmla="*/ 1651718 h 2395147"/>
              <a:gd name="connsiteX30" fmla="*/ 1557415 w 1739424"/>
              <a:gd name="connsiteY30" fmla="*/ 1670822 h 2395147"/>
              <a:gd name="connsiteX31" fmla="*/ 1555525 w 1739424"/>
              <a:gd name="connsiteY31" fmla="*/ 1670473 h 2395147"/>
              <a:gd name="connsiteX32" fmla="*/ 1398512 w 1739424"/>
              <a:gd name="connsiteY32" fmla="*/ 1652472 h 2395147"/>
              <a:gd name="connsiteX33" fmla="*/ 1046085 w 1739424"/>
              <a:gd name="connsiteY33" fmla="*/ 1706261 h 2395147"/>
              <a:gd name="connsiteX34" fmla="*/ 1003447 w 1739424"/>
              <a:gd name="connsiteY34" fmla="*/ 1719049 h 2395147"/>
              <a:gd name="connsiteX35" fmla="*/ 1087567 w 1739424"/>
              <a:gd name="connsiteY35" fmla="*/ 1688103 h 2395147"/>
              <a:gd name="connsiteX36" fmla="*/ 1370422 w 1739424"/>
              <a:gd name="connsiteY36" fmla="*/ 1632771 h 2395147"/>
              <a:gd name="connsiteX37" fmla="*/ 1376144 w 1739424"/>
              <a:gd name="connsiteY37" fmla="*/ 1623897 h 2395147"/>
              <a:gd name="connsiteX38" fmla="*/ 1329191 w 1739424"/>
              <a:gd name="connsiteY38" fmla="*/ 1578151 h 2395147"/>
              <a:gd name="connsiteX39" fmla="*/ 1229320 w 1739424"/>
              <a:gd name="connsiteY39" fmla="*/ 1559619 h 2395147"/>
              <a:gd name="connsiteX40" fmla="*/ 996653 w 1739424"/>
              <a:gd name="connsiteY40" fmla="*/ 1626677 h 2395147"/>
              <a:gd name="connsiteX41" fmla="*/ 863114 w 1739424"/>
              <a:gd name="connsiteY41" fmla="*/ 1736938 h 2395147"/>
              <a:gd name="connsiteX42" fmla="*/ 811586 w 1739424"/>
              <a:gd name="connsiteY42" fmla="*/ 1832416 h 2395147"/>
              <a:gd name="connsiteX43" fmla="*/ 807916 w 1739424"/>
              <a:gd name="connsiteY43" fmla="*/ 1845357 h 2395147"/>
              <a:gd name="connsiteX44" fmla="*/ 807963 w 1739424"/>
              <a:gd name="connsiteY44" fmla="*/ 1848892 h 2395147"/>
              <a:gd name="connsiteX45" fmla="*/ 879991 w 1739424"/>
              <a:gd name="connsiteY45" fmla="*/ 1820168 h 2395147"/>
              <a:gd name="connsiteX46" fmla="*/ 1011289 w 1739424"/>
              <a:gd name="connsiteY46" fmla="*/ 1801302 h 2395147"/>
              <a:gd name="connsiteX47" fmla="*/ 1249185 w 1739424"/>
              <a:gd name="connsiteY47" fmla="*/ 1765402 h 2395147"/>
              <a:gd name="connsiteX48" fmla="*/ 1343560 w 1739424"/>
              <a:gd name="connsiteY48" fmla="*/ 1722610 h 2395147"/>
              <a:gd name="connsiteX49" fmla="*/ 1376800 w 1739424"/>
              <a:gd name="connsiteY49" fmla="*/ 1677991 h 2395147"/>
              <a:gd name="connsiteX50" fmla="*/ 1387169 w 1739424"/>
              <a:gd name="connsiteY50" fmla="*/ 1672942 h 2395147"/>
              <a:gd name="connsiteX51" fmla="*/ 1500972 w 1739424"/>
              <a:gd name="connsiteY51" fmla="*/ 1682857 h 2395147"/>
              <a:gd name="connsiteX52" fmla="*/ 1566833 w 1739424"/>
              <a:gd name="connsiteY52" fmla="*/ 1693739 h 2395147"/>
              <a:gd name="connsiteX53" fmla="*/ 1593093 w 1739424"/>
              <a:gd name="connsiteY53" fmla="*/ 1757638 h 2395147"/>
              <a:gd name="connsiteX54" fmla="*/ 1627517 w 1739424"/>
              <a:gd name="connsiteY54" fmla="*/ 1871216 h 2395147"/>
              <a:gd name="connsiteX55" fmla="*/ 1642518 w 1739424"/>
              <a:gd name="connsiteY55" fmla="*/ 1943101 h 2395147"/>
              <a:gd name="connsiteX56" fmla="*/ 1641715 w 1739424"/>
              <a:gd name="connsiteY56" fmla="*/ 2189761 h 2395147"/>
              <a:gd name="connsiteX57" fmla="*/ 1669305 w 1739424"/>
              <a:gd name="connsiteY57" fmla="*/ 2379903 h 2395147"/>
              <a:gd name="connsiteX58" fmla="*/ 1669117 w 1739424"/>
              <a:gd name="connsiteY58" fmla="*/ 2383495 h 2395147"/>
              <a:gd name="connsiteX59" fmla="*/ 1722169 w 1739424"/>
              <a:gd name="connsiteY59" fmla="*/ 2376292 h 2395147"/>
              <a:gd name="connsiteX60" fmla="*/ 1680021 w 1739424"/>
              <a:gd name="connsiteY60" fmla="*/ 2119798 h 2395147"/>
              <a:gd name="connsiteX61" fmla="*/ 1684306 w 1739424"/>
              <a:gd name="connsiteY61" fmla="*/ 1712628 h 2395147"/>
              <a:gd name="connsiteX62" fmla="*/ 1631534 w 1739424"/>
              <a:gd name="connsiteY62" fmla="*/ 1258270 h 2395147"/>
              <a:gd name="connsiteX63" fmla="*/ 1545546 w 1739424"/>
              <a:gd name="connsiteY63" fmla="*/ 1033010 h 2395147"/>
              <a:gd name="connsiteX64" fmla="*/ 1482058 w 1739424"/>
              <a:gd name="connsiteY64" fmla="*/ 912011 h 2395147"/>
              <a:gd name="connsiteX65" fmla="*/ 1482326 w 1739424"/>
              <a:gd name="connsiteY65" fmla="*/ 893903 h 2395147"/>
              <a:gd name="connsiteX66" fmla="*/ 1498131 w 1739424"/>
              <a:gd name="connsiteY66" fmla="*/ 852199 h 2395147"/>
              <a:gd name="connsiteX67" fmla="*/ 1490363 w 1739424"/>
              <a:gd name="connsiteY67" fmla="*/ 758088 h 2395147"/>
              <a:gd name="connsiteX68" fmla="*/ 1392854 w 1739424"/>
              <a:gd name="connsiteY68" fmla="*/ 556701 h 2395147"/>
              <a:gd name="connsiteX69" fmla="*/ 1132209 w 1739424"/>
              <a:gd name="connsiteY69" fmla="*/ 271353 h 2395147"/>
              <a:gd name="connsiteX70" fmla="*/ 813699 w 1739424"/>
              <a:gd name="connsiteY70" fmla="*/ 1097 h 2395147"/>
              <a:gd name="connsiteX71" fmla="*/ 810218 w 1739424"/>
              <a:gd name="connsiteY71" fmla="*/ 0 h 2395147"/>
              <a:gd name="connsiteX72" fmla="*/ 810486 w 1739424"/>
              <a:gd name="connsiteY72" fmla="*/ 4391 h 2395147"/>
              <a:gd name="connsiteX73" fmla="*/ 914155 w 1739424"/>
              <a:gd name="connsiteY73" fmla="*/ 340496 h 2395147"/>
              <a:gd name="connsiteX74" fmla="*/ 1228378 w 1739424"/>
              <a:gd name="connsiteY74" fmla="*/ 826682 h 2395147"/>
              <a:gd name="connsiteX75" fmla="*/ 1341690 w 1739424"/>
              <a:gd name="connsiteY75" fmla="*/ 917499 h 2395147"/>
              <a:gd name="connsiteX76" fmla="*/ 1412410 w 1739424"/>
              <a:gd name="connsiteY76" fmla="*/ 934785 h 2395147"/>
              <a:gd name="connsiteX77" fmla="*/ 1420713 w 1739424"/>
              <a:gd name="connsiteY77" fmla="*/ 920793 h 2395147"/>
              <a:gd name="connsiteX78" fmla="*/ 1351601 w 1739424"/>
              <a:gd name="connsiteY78" fmla="*/ 800342 h 2395147"/>
              <a:gd name="connsiteX79" fmla="*/ 1099795 w 1739424"/>
              <a:gd name="connsiteY79" fmla="*/ 430764 h 2395147"/>
              <a:gd name="connsiteX80" fmla="*/ 1092829 w 1739424"/>
              <a:gd name="connsiteY80" fmla="*/ 418142 h 2395147"/>
              <a:gd name="connsiteX81" fmla="*/ 1101403 w 1739424"/>
              <a:gd name="connsiteY81" fmla="*/ 424179 h 2395147"/>
              <a:gd name="connsiteX82" fmla="*/ 1305794 w 1739424"/>
              <a:gd name="connsiteY82" fmla="*/ 694435 h 2395147"/>
              <a:gd name="connsiteX83" fmla="*/ 1424463 w 1739424"/>
              <a:gd name="connsiteY83" fmla="*/ 872227 h 2395147"/>
              <a:gd name="connsiteX84" fmla="*/ 1500810 w 1739424"/>
              <a:gd name="connsiteY84" fmla="*/ 1008316 h 2395147"/>
              <a:gd name="connsiteX85" fmla="*/ 1610640 w 1739424"/>
              <a:gd name="connsiteY85" fmla="*/ 1310125 h 2395147"/>
              <a:gd name="connsiteX86" fmla="*/ 1646268 w 1739424"/>
              <a:gd name="connsiteY86" fmla="*/ 1762565 h 2395147"/>
              <a:gd name="connsiteX87" fmla="*/ 1643589 w 1739424"/>
              <a:gd name="connsiteY87" fmla="*/ 1766407 h 2395147"/>
              <a:gd name="connsiteX88" fmla="*/ 1637160 w 1739424"/>
              <a:gd name="connsiteY88" fmla="*/ 1747474 h 2395147"/>
              <a:gd name="connsiteX89" fmla="*/ 1480720 w 1739424"/>
              <a:gd name="connsiteY89" fmla="*/ 1478590 h 2395147"/>
              <a:gd name="connsiteX90" fmla="*/ 1140741 w 1739424"/>
              <a:gd name="connsiteY90" fmla="*/ 1210217 h 2395147"/>
              <a:gd name="connsiteX91" fmla="*/ 942550 w 1739424"/>
              <a:gd name="connsiteY91" fmla="*/ 1071697 h 2395147"/>
              <a:gd name="connsiteX92" fmla="*/ 710299 w 1739424"/>
              <a:gd name="connsiteY92" fmla="*/ 861253 h 2395147"/>
              <a:gd name="connsiteX93" fmla="*/ 706012 w 1739424"/>
              <a:gd name="connsiteY93" fmla="*/ 845339 h 2395147"/>
              <a:gd name="connsiteX94" fmla="*/ 722086 w 1739424"/>
              <a:gd name="connsiteY94" fmla="*/ 767417 h 2395147"/>
              <a:gd name="connsiteX95" fmla="*/ 679759 w 1739424"/>
              <a:gd name="connsiteY95" fmla="*/ 625567 h 2395147"/>
              <a:gd name="connsiteX96" fmla="*/ 497603 w 1739424"/>
              <a:gd name="connsiteY96" fmla="*/ 336106 h 2395147"/>
              <a:gd name="connsiteX97" fmla="*/ 396076 w 1739424"/>
              <a:gd name="connsiteY97" fmla="*/ 177244 h 2395147"/>
              <a:gd name="connsiteX98" fmla="*/ 359644 w 1739424"/>
              <a:gd name="connsiteY98" fmla="*/ 72707 h 2395147"/>
              <a:gd name="connsiteX99" fmla="*/ 355893 w 1739424"/>
              <a:gd name="connsiteY99" fmla="*/ 76001 h 2395147"/>
              <a:gd name="connsiteX100" fmla="*/ 345714 w 1739424"/>
              <a:gd name="connsiteY100" fmla="*/ 92187 h 2395147"/>
              <a:gd name="connsiteX101" fmla="*/ 293210 w 1739424"/>
              <a:gd name="connsiteY101" fmla="*/ 237881 h 2395147"/>
              <a:gd name="connsiteX102" fmla="*/ 300978 w 1739424"/>
              <a:gd name="connsiteY102" fmla="*/ 485638 h 2395147"/>
              <a:gd name="connsiteX103" fmla="*/ 445633 w 1739424"/>
              <a:gd name="connsiteY103" fmla="*/ 798970 h 2395147"/>
              <a:gd name="connsiteX104" fmla="*/ 557339 w 1739424"/>
              <a:gd name="connsiteY104" fmla="*/ 888690 h 2395147"/>
              <a:gd name="connsiteX105" fmla="*/ 648686 w 1739424"/>
              <a:gd name="connsiteY105" fmla="*/ 895823 h 2395147"/>
              <a:gd name="connsiteX106" fmla="*/ 652705 w 1739424"/>
              <a:gd name="connsiteY106" fmla="*/ 881283 h 2395147"/>
              <a:gd name="connsiteX107" fmla="*/ 449383 w 1739424"/>
              <a:gd name="connsiteY107" fmla="*/ 525148 h 2395147"/>
              <a:gd name="connsiteX108" fmla="*/ 404113 w 1739424"/>
              <a:gd name="connsiteY108" fmla="*/ 405521 h 2395147"/>
              <a:gd name="connsiteX109" fmla="*/ 430098 w 1739424"/>
              <a:gd name="connsiteY109" fmla="*/ 463414 h 2395147"/>
              <a:gd name="connsiteX110" fmla="*/ 699315 w 1739424"/>
              <a:gd name="connsiteY110" fmla="*/ 892806 h 2395147"/>
              <a:gd name="connsiteX111" fmla="*/ 1003893 w 1739424"/>
              <a:gd name="connsiteY111" fmla="*/ 1157849 h 2395147"/>
              <a:gd name="connsiteX112" fmla="*/ 1056131 w 1739424"/>
              <a:gd name="connsiteY112" fmla="*/ 1196809 h 2395147"/>
              <a:gd name="connsiteX113" fmla="*/ 1026396 w 1739424"/>
              <a:gd name="connsiteY113" fmla="*/ 1194890 h 2395147"/>
              <a:gd name="connsiteX114" fmla="*/ 847988 w 1739424"/>
              <a:gd name="connsiteY114" fmla="*/ 1218760 h 2395147"/>
              <a:gd name="connsiteX115" fmla="*/ 525462 w 1739424"/>
              <a:gd name="connsiteY115" fmla="*/ 1334545 h 2395147"/>
              <a:gd name="connsiteX116" fmla="*/ 506711 w 1739424"/>
              <a:gd name="connsiteY116" fmla="*/ 1327960 h 2395147"/>
              <a:gd name="connsiteX117" fmla="*/ 302050 w 1739424"/>
              <a:gd name="connsiteY117" fmla="*/ 1262933 h 2395147"/>
              <a:gd name="connsiteX118" fmla="*/ 0 w 1739424"/>
              <a:gd name="connsiteY118" fmla="*/ 1208733 h 2395147"/>
              <a:gd name="connsiteX119" fmla="*/ 51484 w 1739424"/>
              <a:gd name="connsiteY119" fmla="*/ 1299625 h 239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739424" h="2395147">
                <a:moveTo>
                  <a:pt x="1077528" y="398319"/>
                </a:moveTo>
                <a:cubicBezTo>
                  <a:pt x="1073409" y="392832"/>
                  <a:pt x="1069793" y="387001"/>
                  <a:pt x="1067918" y="380004"/>
                </a:cubicBezTo>
                <a:cubicBezTo>
                  <a:pt x="1077560" y="389333"/>
                  <a:pt x="1085061" y="400308"/>
                  <a:pt x="1092561" y="411557"/>
                </a:cubicBezTo>
                <a:cubicBezTo>
                  <a:pt x="1093366" y="412654"/>
                  <a:pt x="1095240" y="413478"/>
                  <a:pt x="1093901" y="415398"/>
                </a:cubicBezTo>
                <a:cubicBezTo>
                  <a:pt x="1092295" y="417319"/>
                  <a:pt x="1091222" y="415673"/>
                  <a:pt x="1090150" y="414575"/>
                </a:cubicBezTo>
                <a:cubicBezTo>
                  <a:pt x="1086267" y="408951"/>
                  <a:pt x="1081646" y="403807"/>
                  <a:pt x="1077528" y="398319"/>
                </a:cubicBezTo>
                <a:close/>
                <a:moveTo>
                  <a:pt x="1064970" y="378632"/>
                </a:moveTo>
                <a:cubicBezTo>
                  <a:pt x="1064970" y="378359"/>
                  <a:pt x="1065239" y="377810"/>
                  <a:pt x="1065239" y="377535"/>
                </a:cubicBezTo>
                <a:lnTo>
                  <a:pt x="1067113" y="379456"/>
                </a:lnTo>
                <a:cubicBezTo>
                  <a:pt x="1066310" y="380279"/>
                  <a:pt x="1065507" y="380004"/>
                  <a:pt x="1064970" y="378632"/>
                </a:cubicBezTo>
                <a:close/>
                <a:moveTo>
                  <a:pt x="1734633" y="2247062"/>
                </a:moveTo>
                <a:lnTo>
                  <a:pt x="1739424" y="2180709"/>
                </a:lnTo>
                <a:lnTo>
                  <a:pt x="1737481" y="2187429"/>
                </a:lnTo>
                <a:cubicBezTo>
                  <a:pt x="1736531" y="2207307"/>
                  <a:pt x="1735583" y="2227184"/>
                  <a:pt x="1734633" y="2247062"/>
                </a:cubicBezTo>
                <a:close/>
                <a:moveTo>
                  <a:pt x="51484" y="1299625"/>
                </a:moveTo>
                <a:cubicBezTo>
                  <a:pt x="107250" y="1386350"/>
                  <a:pt x="173250" y="1458783"/>
                  <a:pt x="225973" y="1500814"/>
                </a:cubicBezTo>
                <a:cubicBezTo>
                  <a:pt x="296271" y="1556856"/>
                  <a:pt x="349466" y="1562823"/>
                  <a:pt x="421792" y="1544987"/>
                </a:cubicBezTo>
                <a:cubicBezTo>
                  <a:pt x="494924" y="1526879"/>
                  <a:pt x="532962" y="1478041"/>
                  <a:pt x="528944" y="1408075"/>
                </a:cubicBezTo>
                <a:cubicBezTo>
                  <a:pt x="528409" y="1397649"/>
                  <a:pt x="526265" y="1394083"/>
                  <a:pt x="515014" y="1396279"/>
                </a:cubicBezTo>
                <a:cubicBezTo>
                  <a:pt x="460099" y="1406978"/>
                  <a:pt x="404648" y="1412191"/>
                  <a:pt x="348661" y="1408350"/>
                </a:cubicBezTo>
                <a:cubicBezTo>
                  <a:pt x="326160" y="1406978"/>
                  <a:pt x="303657" y="1403412"/>
                  <a:pt x="279815" y="1396004"/>
                </a:cubicBezTo>
                <a:cubicBezTo>
                  <a:pt x="294818" y="1392986"/>
                  <a:pt x="307139" y="1396827"/>
                  <a:pt x="319463" y="1397376"/>
                </a:cubicBezTo>
                <a:cubicBezTo>
                  <a:pt x="375717" y="1400120"/>
                  <a:pt x="429829" y="1388870"/>
                  <a:pt x="483940" y="1374603"/>
                </a:cubicBezTo>
                <a:cubicBezTo>
                  <a:pt x="502424" y="1369665"/>
                  <a:pt x="521443" y="1365549"/>
                  <a:pt x="539659" y="1360061"/>
                </a:cubicBezTo>
                <a:cubicBezTo>
                  <a:pt x="602343" y="1341953"/>
                  <a:pt x="663419" y="1318632"/>
                  <a:pt x="725033" y="1297230"/>
                </a:cubicBezTo>
                <a:cubicBezTo>
                  <a:pt x="777804" y="1278847"/>
                  <a:pt x="831379" y="1263208"/>
                  <a:pt x="885491" y="1249489"/>
                </a:cubicBezTo>
                <a:lnTo>
                  <a:pt x="965854" y="1237965"/>
                </a:lnTo>
                <a:cubicBezTo>
                  <a:pt x="1008386" y="1239932"/>
                  <a:pt x="1063167" y="1220715"/>
                  <a:pt x="1140675" y="1261289"/>
                </a:cubicBezTo>
                <a:cubicBezTo>
                  <a:pt x="1218186" y="1301862"/>
                  <a:pt x="1362760" y="1416335"/>
                  <a:pt x="1430909" y="1481407"/>
                </a:cubicBezTo>
                <a:cubicBezTo>
                  <a:pt x="1499057" y="1546478"/>
                  <a:pt x="1516795" y="1586751"/>
                  <a:pt x="1549564" y="1651718"/>
                </a:cubicBezTo>
                <a:lnTo>
                  <a:pt x="1557415" y="1670822"/>
                </a:lnTo>
                <a:lnTo>
                  <a:pt x="1555525" y="1670473"/>
                </a:lnTo>
                <a:cubicBezTo>
                  <a:pt x="1503614" y="1661478"/>
                  <a:pt x="1446534" y="1653334"/>
                  <a:pt x="1398512" y="1652472"/>
                </a:cubicBezTo>
                <a:cubicBezTo>
                  <a:pt x="1277780" y="1650277"/>
                  <a:pt x="1160915" y="1670735"/>
                  <a:pt x="1046085" y="1706261"/>
                </a:cubicBezTo>
                <a:cubicBezTo>
                  <a:pt x="1031962" y="1710529"/>
                  <a:pt x="1017823" y="1715069"/>
                  <a:pt x="1003447" y="1719049"/>
                </a:cubicBezTo>
                <a:cubicBezTo>
                  <a:pt x="1030832" y="1706926"/>
                  <a:pt x="1059271" y="1697451"/>
                  <a:pt x="1087567" y="1688103"/>
                </a:cubicBezTo>
                <a:cubicBezTo>
                  <a:pt x="1179405" y="1657507"/>
                  <a:pt x="1273537" y="1637923"/>
                  <a:pt x="1370422" y="1632771"/>
                </a:cubicBezTo>
                <a:cubicBezTo>
                  <a:pt x="1377778" y="1632422"/>
                  <a:pt x="1379106" y="1630739"/>
                  <a:pt x="1376144" y="1623897"/>
                </a:cubicBezTo>
                <a:cubicBezTo>
                  <a:pt x="1366655" y="1602111"/>
                  <a:pt x="1350034" y="1587888"/>
                  <a:pt x="1329191" y="1578151"/>
                </a:cubicBezTo>
                <a:cubicBezTo>
                  <a:pt x="1297530" y="1563385"/>
                  <a:pt x="1263689" y="1559482"/>
                  <a:pt x="1229320" y="1559619"/>
                </a:cubicBezTo>
                <a:cubicBezTo>
                  <a:pt x="1145365" y="1560020"/>
                  <a:pt x="1068453" y="1584359"/>
                  <a:pt x="996653" y="1626677"/>
                </a:cubicBezTo>
                <a:cubicBezTo>
                  <a:pt x="946428" y="1656370"/>
                  <a:pt x="899719" y="1690631"/>
                  <a:pt x="863114" y="1736938"/>
                </a:cubicBezTo>
                <a:cubicBezTo>
                  <a:pt x="840384" y="1765651"/>
                  <a:pt x="822768" y="1797268"/>
                  <a:pt x="811586" y="1832416"/>
                </a:cubicBezTo>
                <a:cubicBezTo>
                  <a:pt x="810229" y="1836675"/>
                  <a:pt x="809000" y="1841079"/>
                  <a:pt x="807916" y="1845357"/>
                </a:cubicBezTo>
                <a:cubicBezTo>
                  <a:pt x="807864" y="1846169"/>
                  <a:pt x="807939" y="1847124"/>
                  <a:pt x="807963" y="1848892"/>
                </a:cubicBezTo>
                <a:cubicBezTo>
                  <a:pt x="831400" y="1836927"/>
                  <a:pt x="855096" y="1827287"/>
                  <a:pt x="879991" y="1820168"/>
                </a:cubicBezTo>
                <a:cubicBezTo>
                  <a:pt x="922865" y="1807938"/>
                  <a:pt x="966993" y="1803800"/>
                  <a:pt x="1011289" y="1801302"/>
                </a:cubicBezTo>
                <a:cubicBezTo>
                  <a:pt x="1091805" y="1797289"/>
                  <a:pt x="1171657" y="1788752"/>
                  <a:pt x="1249185" y="1765402"/>
                </a:cubicBezTo>
                <a:cubicBezTo>
                  <a:pt x="1282546" y="1755423"/>
                  <a:pt x="1315560" y="1744472"/>
                  <a:pt x="1343560" y="1722610"/>
                </a:cubicBezTo>
                <a:cubicBezTo>
                  <a:pt x="1358845" y="1710673"/>
                  <a:pt x="1371004" y="1696638"/>
                  <a:pt x="1376800" y="1677991"/>
                </a:cubicBezTo>
                <a:cubicBezTo>
                  <a:pt x="1378851" y="1671330"/>
                  <a:pt x="1382967" y="1672813"/>
                  <a:pt x="1387169" y="1672942"/>
                </a:cubicBezTo>
                <a:cubicBezTo>
                  <a:pt x="1424336" y="1673661"/>
                  <a:pt x="1463273" y="1677620"/>
                  <a:pt x="1500972" y="1682857"/>
                </a:cubicBezTo>
                <a:lnTo>
                  <a:pt x="1566833" y="1693739"/>
                </a:lnTo>
                <a:lnTo>
                  <a:pt x="1593093" y="1757638"/>
                </a:lnTo>
                <a:cubicBezTo>
                  <a:pt x="1605907" y="1794995"/>
                  <a:pt x="1617203" y="1833627"/>
                  <a:pt x="1627517" y="1871216"/>
                </a:cubicBezTo>
                <a:cubicBezTo>
                  <a:pt x="1633946" y="1894812"/>
                  <a:pt x="1643322" y="1918133"/>
                  <a:pt x="1642518" y="1943101"/>
                </a:cubicBezTo>
                <a:cubicBezTo>
                  <a:pt x="1640107" y="2025412"/>
                  <a:pt x="1638499" y="2107725"/>
                  <a:pt x="1641715" y="2189761"/>
                </a:cubicBezTo>
                <a:cubicBezTo>
                  <a:pt x="1644125" y="2253964"/>
                  <a:pt x="1644928" y="2318717"/>
                  <a:pt x="1669305" y="2379903"/>
                </a:cubicBezTo>
                <a:cubicBezTo>
                  <a:pt x="1669242" y="2381100"/>
                  <a:pt x="1669180" y="2382297"/>
                  <a:pt x="1669117" y="2383495"/>
                </a:cubicBezTo>
                <a:cubicBezTo>
                  <a:pt x="1673135" y="2372016"/>
                  <a:pt x="1720350" y="2420240"/>
                  <a:pt x="1722169" y="2376292"/>
                </a:cubicBezTo>
                <a:cubicBezTo>
                  <a:pt x="1711719" y="2312911"/>
                  <a:pt x="1681361" y="2183726"/>
                  <a:pt x="1680021" y="2119798"/>
                </a:cubicBezTo>
                <a:cubicBezTo>
                  <a:pt x="1677610" y="1983983"/>
                  <a:pt x="1684308" y="1848168"/>
                  <a:pt x="1684306" y="1712628"/>
                </a:cubicBezTo>
                <a:cubicBezTo>
                  <a:pt x="1684306" y="1558981"/>
                  <a:pt x="1673055" y="1406703"/>
                  <a:pt x="1631534" y="1258270"/>
                </a:cubicBezTo>
                <a:cubicBezTo>
                  <a:pt x="1609835" y="1180348"/>
                  <a:pt x="1581442" y="1105169"/>
                  <a:pt x="1545546" y="1033010"/>
                </a:cubicBezTo>
                <a:cubicBezTo>
                  <a:pt x="1520632" y="975301"/>
                  <a:pt x="1492596" y="935197"/>
                  <a:pt x="1482058" y="912011"/>
                </a:cubicBezTo>
                <a:cubicBezTo>
                  <a:pt x="1478307" y="905426"/>
                  <a:pt x="1477504" y="900763"/>
                  <a:pt x="1482326" y="893903"/>
                </a:cubicBezTo>
                <a:cubicBezTo>
                  <a:pt x="1491434" y="881558"/>
                  <a:pt x="1495452" y="867289"/>
                  <a:pt x="1498131" y="852199"/>
                </a:cubicBezTo>
                <a:cubicBezTo>
                  <a:pt x="1504024" y="820097"/>
                  <a:pt x="1498131" y="788819"/>
                  <a:pt x="1490363" y="758088"/>
                </a:cubicBezTo>
                <a:cubicBezTo>
                  <a:pt x="1471344" y="684284"/>
                  <a:pt x="1433840" y="619531"/>
                  <a:pt x="1392854" y="556701"/>
                </a:cubicBezTo>
                <a:cubicBezTo>
                  <a:pt x="1321331" y="446953"/>
                  <a:pt x="1229715" y="356135"/>
                  <a:pt x="1132209" y="271353"/>
                </a:cubicBezTo>
                <a:cubicBezTo>
                  <a:pt x="1027199" y="179713"/>
                  <a:pt x="917637" y="94109"/>
                  <a:pt x="813699" y="1097"/>
                </a:cubicBezTo>
                <a:cubicBezTo>
                  <a:pt x="812897" y="275"/>
                  <a:pt x="811557" y="275"/>
                  <a:pt x="810218" y="0"/>
                </a:cubicBezTo>
                <a:cubicBezTo>
                  <a:pt x="810218" y="1920"/>
                  <a:pt x="810218" y="3292"/>
                  <a:pt x="810486" y="4391"/>
                </a:cubicBezTo>
                <a:cubicBezTo>
                  <a:pt x="830845" y="120998"/>
                  <a:pt x="868080" y="232118"/>
                  <a:pt x="914155" y="340496"/>
                </a:cubicBezTo>
                <a:cubicBezTo>
                  <a:pt x="991303" y="521307"/>
                  <a:pt x="1092561" y="685930"/>
                  <a:pt x="1228378" y="826682"/>
                </a:cubicBezTo>
                <a:cubicBezTo>
                  <a:pt x="1262397" y="861803"/>
                  <a:pt x="1298293" y="894726"/>
                  <a:pt x="1341690" y="917499"/>
                </a:cubicBezTo>
                <a:cubicBezTo>
                  <a:pt x="1363924" y="929022"/>
                  <a:pt x="1387228" y="936431"/>
                  <a:pt x="1412410" y="934785"/>
                </a:cubicBezTo>
                <a:cubicBezTo>
                  <a:pt x="1427143" y="933960"/>
                  <a:pt x="1427411" y="933688"/>
                  <a:pt x="1420713" y="920793"/>
                </a:cubicBezTo>
                <a:cubicBezTo>
                  <a:pt x="1399015" y="879911"/>
                  <a:pt x="1375709" y="839852"/>
                  <a:pt x="1351601" y="800342"/>
                </a:cubicBezTo>
                <a:cubicBezTo>
                  <a:pt x="1273648" y="672759"/>
                  <a:pt x="1185784" y="552310"/>
                  <a:pt x="1099795" y="430764"/>
                </a:cubicBezTo>
                <a:cubicBezTo>
                  <a:pt x="1097116" y="426923"/>
                  <a:pt x="1093098" y="423630"/>
                  <a:pt x="1092829" y="418142"/>
                </a:cubicBezTo>
                <a:cubicBezTo>
                  <a:pt x="1098455" y="417594"/>
                  <a:pt x="1099527" y="421710"/>
                  <a:pt x="1101403" y="424179"/>
                </a:cubicBezTo>
                <a:cubicBezTo>
                  <a:pt x="1170247" y="513625"/>
                  <a:pt x="1239895" y="602520"/>
                  <a:pt x="1305794" y="694435"/>
                </a:cubicBezTo>
                <a:cubicBezTo>
                  <a:pt x="1347316" y="752328"/>
                  <a:pt x="1387228" y="811318"/>
                  <a:pt x="1424463" y="872227"/>
                </a:cubicBezTo>
                <a:cubicBezTo>
                  <a:pt x="1451519" y="916677"/>
                  <a:pt x="1476165" y="962497"/>
                  <a:pt x="1500810" y="1008316"/>
                </a:cubicBezTo>
                <a:cubicBezTo>
                  <a:pt x="1531839" y="1081300"/>
                  <a:pt x="1586397" y="1184417"/>
                  <a:pt x="1610640" y="1310125"/>
                </a:cubicBezTo>
                <a:cubicBezTo>
                  <a:pt x="1644660" y="1459110"/>
                  <a:pt x="1650018" y="1610562"/>
                  <a:pt x="1646268" y="1762565"/>
                </a:cubicBezTo>
                <a:cubicBezTo>
                  <a:pt x="1646268" y="1763937"/>
                  <a:pt x="1647071" y="1766407"/>
                  <a:pt x="1643589" y="1766407"/>
                </a:cubicBezTo>
                <a:lnTo>
                  <a:pt x="1637160" y="1747474"/>
                </a:lnTo>
                <a:cubicBezTo>
                  <a:pt x="1602603" y="1647053"/>
                  <a:pt x="1563456" y="1568132"/>
                  <a:pt x="1480720" y="1478590"/>
                </a:cubicBezTo>
                <a:cubicBezTo>
                  <a:pt x="1397982" y="1389046"/>
                  <a:pt x="1230435" y="1278034"/>
                  <a:pt x="1140741" y="1210217"/>
                </a:cubicBezTo>
                <a:cubicBezTo>
                  <a:pt x="1051045" y="1142403"/>
                  <a:pt x="1014290" y="1129857"/>
                  <a:pt x="942550" y="1071697"/>
                </a:cubicBezTo>
                <a:cubicBezTo>
                  <a:pt x="870809" y="1013535"/>
                  <a:pt x="780483" y="939723"/>
                  <a:pt x="710299" y="861253"/>
                </a:cubicBezTo>
                <a:cubicBezTo>
                  <a:pt x="706280" y="856863"/>
                  <a:pt x="700922" y="853846"/>
                  <a:pt x="706012" y="845339"/>
                </a:cubicBezTo>
                <a:cubicBezTo>
                  <a:pt x="720210" y="821469"/>
                  <a:pt x="723692" y="795129"/>
                  <a:pt x="722086" y="767417"/>
                </a:cubicBezTo>
                <a:cubicBezTo>
                  <a:pt x="719139" y="716659"/>
                  <a:pt x="700119" y="670839"/>
                  <a:pt x="679759" y="625567"/>
                </a:cubicBezTo>
                <a:cubicBezTo>
                  <a:pt x="632613" y="520209"/>
                  <a:pt x="567787" y="426373"/>
                  <a:pt x="497603" y="336106"/>
                </a:cubicBezTo>
                <a:cubicBezTo>
                  <a:pt x="459296" y="286170"/>
                  <a:pt x="422864" y="234862"/>
                  <a:pt x="396076" y="177244"/>
                </a:cubicBezTo>
                <a:cubicBezTo>
                  <a:pt x="380539" y="143770"/>
                  <a:pt x="368752" y="109200"/>
                  <a:pt x="359644" y="72707"/>
                </a:cubicBezTo>
                <a:cubicBezTo>
                  <a:pt x="357769" y="74354"/>
                  <a:pt x="356698" y="75177"/>
                  <a:pt x="355893" y="76001"/>
                </a:cubicBezTo>
                <a:cubicBezTo>
                  <a:pt x="352411" y="81214"/>
                  <a:pt x="348930" y="86702"/>
                  <a:pt x="345714" y="92187"/>
                </a:cubicBezTo>
                <a:cubicBezTo>
                  <a:pt x="319195" y="137460"/>
                  <a:pt x="302318" y="186298"/>
                  <a:pt x="293210" y="237881"/>
                </a:cubicBezTo>
                <a:cubicBezTo>
                  <a:pt x="278477" y="321014"/>
                  <a:pt x="285709" y="403600"/>
                  <a:pt x="300978" y="485638"/>
                </a:cubicBezTo>
                <a:cubicBezTo>
                  <a:pt x="322945" y="602795"/>
                  <a:pt x="368485" y="708427"/>
                  <a:pt x="445633" y="798970"/>
                </a:cubicBezTo>
                <a:cubicBezTo>
                  <a:pt x="477244" y="836010"/>
                  <a:pt x="512603" y="868661"/>
                  <a:pt x="557339" y="888690"/>
                </a:cubicBezTo>
                <a:cubicBezTo>
                  <a:pt x="586806" y="901860"/>
                  <a:pt x="617075" y="906251"/>
                  <a:pt x="648686" y="895823"/>
                </a:cubicBezTo>
                <a:cubicBezTo>
                  <a:pt x="658597" y="892531"/>
                  <a:pt x="659134" y="889513"/>
                  <a:pt x="652705" y="881283"/>
                </a:cubicBezTo>
                <a:cubicBezTo>
                  <a:pt x="568590" y="772357"/>
                  <a:pt x="502156" y="652731"/>
                  <a:pt x="449383" y="525148"/>
                </a:cubicBezTo>
                <a:cubicBezTo>
                  <a:pt x="433043" y="485913"/>
                  <a:pt x="416703" y="446403"/>
                  <a:pt x="404113" y="405521"/>
                </a:cubicBezTo>
                <a:cubicBezTo>
                  <a:pt x="413219" y="424727"/>
                  <a:pt x="421524" y="444207"/>
                  <a:pt x="430098" y="463414"/>
                </a:cubicBezTo>
                <a:cubicBezTo>
                  <a:pt x="498942" y="620354"/>
                  <a:pt x="585466" y="765223"/>
                  <a:pt x="699315" y="892806"/>
                </a:cubicBezTo>
                <a:cubicBezTo>
                  <a:pt x="789859" y="994324"/>
                  <a:pt x="944425" y="1107182"/>
                  <a:pt x="1003893" y="1157849"/>
                </a:cubicBezTo>
                <a:cubicBezTo>
                  <a:pt x="1063363" y="1208516"/>
                  <a:pt x="1052380" y="1190636"/>
                  <a:pt x="1056131" y="1196809"/>
                </a:cubicBezTo>
                <a:lnTo>
                  <a:pt x="1026396" y="1194890"/>
                </a:lnTo>
                <a:cubicBezTo>
                  <a:pt x="965588" y="1191871"/>
                  <a:pt x="906386" y="1202297"/>
                  <a:pt x="847988" y="1218760"/>
                </a:cubicBezTo>
                <a:cubicBezTo>
                  <a:pt x="737889" y="1250038"/>
                  <a:pt x="632344" y="1294212"/>
                  <a:pt x="525462" y="1334545"/>
                </a:cubicBezTo>
                <a:cubicBezTo>
                  <a:pt x="516622" y="1337837"/>
                  <a:pt x="511532" y="1338934"/>
                  <a:pt x="506711" y="1327960"/>
                </a:cubicBezTo>
                <a:cubicBezTo>
                  <a:pt x="468939" y="1241807"/>
                  <a:pt x="387055" y="1245709"/>
                  <a:pt x="302050" y="1262933"/>
                </a:cubicBezTo>
                <a:cubicBezTo>
                  <a:pt x="225689" y="1278407"/>
                  <a:pt x="119549" y="1258220"/>
                  <a:pt x="0" y="1208733"/>
                </a:cubicBezTo>
                <a:cubicBezTo>
                  <a:pt x="15444" y="1240221"/>
                  <a:pt x="32896" y="1270717"/>
                  <a:pt x="51484" y="1299625"/>
                </a:cubicBezTo>
                <a:close/>
              </a:path>
            </a:pathLst>
          </a:custGeom>
          <a:solidFill>
            <a:schemeClr val="bg1">
              <a:alpha val="70000"/>
            </a:schemeClr>
          </a:solidFill>
          <a:ln w="6727" cap="flat">
            <a:noFill/>
            <a:prstDash val="solid"/>
            <a:miter/>
          </a:ln>
        </p:spPr>
        <p:txBody>
          <a:bodyPr wrap="square" rtlCol="0" anchor="ctr">
            <a:noAutofit/>
          </a:bodyPr>
          <a:lstStyle/>
          <a:p>
            <a:endParaRPr lang="en-US" dirty="0"/>
          </a:p>
        </p:txBody>
      </p:sp>
      <p:sp>
        <p:nvSpPr>
          <p:cNvPr id="7" name="Oval 6">
            <a:extLst>
              <a:ext uri="{FF2B5EF4-FFF2-40B4-BE49-F238E27FC236}">
                <a16:creationId xmlns="" xmlns:a16="http://schemas.microsoft.com/office/drawing/2014/main" id="{B11CEBA1-0EDA-4340-A4AD-56B021D0A009}"/>
              </a:ext>
            </a:extLst>
          </p:cNvPr>
          <p:cNvSpPr/>
          <p:nvPr userDrawn="1"/>
        </p:nvSpPr>
        <p:spPr>
          <a:xfrm>
            <a:off x="553627" y="3377149"/>
            <a:ext cx="455455" cy="455455"/>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BCF2F2F2-DE5A-4BD1-85CE-DD9ECFCBD255}"/>
              </a:ext>
            </a:extLst>
          </p:cNvPr>
          <p:cNvSpPr/>
          <p:nvPr userDrawn="1"/>
        </p:nvSpPr>
        <p:spPr>
          <a:xfrm>
            <a:off x="2433278" y="3595190"/>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CC92DCE5-2166-4668-B521-0638D75A07ED}"/>
              </a:ext>
            </a:extLst>
          </p:cNvPr>
          <p:cNvSpPr/>
          <p:nvPr userDrawn="1"/>
        </p:nvSpPr>
        <p:spPr>
          <a:xfrm>
            <a:off x="2314576" y="5741793"/>
            <a:ext cx="715838" cy="71583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09050765-659D-4573-A04D-668C8D965743}"/>
              </a:ext>
            </a:extLst>
          </p:cNvPr>
          <p:cNvSpPr/>
          <p:nvPr userDrawn="1"/>
        </p:nvSpPr>
        <p:spPr>
          <a:xfrm>
            <a:off x="2771987" y="3611116"/>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027A1F9B-E51F-46C1-928E-641E8940A002}"/>
              </a:ext>
            </a:extLst>
          </p:cNvPr>
          <p:cNvSpPr/>
          <p:nvPr userDrawn="1"/>
        </p:nvSpPr>
        <p:spPr>
          <a:xfrm>
            <a:off x="1352551" y="4688929"/>
            <a:ext cx="225712" cy="2257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12E7F8D1-0943-4483-BBC8-C0EA02399BA2}"/>
              </a:ext>
            </a:extLst>
          </p:cNvPr>
          <p:cNvSpPr/>
          <p:nvPr userDrawn="1"/>
        </p:nvSpPr>
        <p:spPr>
          <a:xfrm>
            <a:off x="820518" y="824946"/>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 xmlns:a16="http://schemas.microsoft.com/office/drawing/2014/main" id="{53C29172-A0D3-46ED-9F09-2AB2F89E9419}"/>
              </a:ext>
            </a:extLst>
          </p:cNvPr>
          <p:cNvSpPr/>
          <p:nvPr userDrawn="1"/>
        </p:nvSpPr>
        <p:spPr>
          <a:xfrm>
            <a:off x="245875" y="388836"/>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B5889500-846F-42F1-99B4-64FC8796EC66}"/>
              </a:ext>
            </a:extLst>
          </p:cNvPr>
          <p:cNvSpPr/>
          <p:nvPr userDrawn="1"/>
        </p:nvSpPr>
        <p:spPr>
          <a:xfrm>
            <a:off x="29855" y="5050411"/>
            <a:ext cx="225712" cy="2257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2BD4DB23-347B-441F-B307-6A5452DFA1EB}"/>
              </a:ext>
            </a:extLst>
          </p:cNvPr>
          <p:cNvSpPr/>
          <p:nvPr userDrawn="1"/>
        </p:nvSpPr>
        <p:spPr>
          <a:xfrm>
            <a:off x="692606" y="3716895"/>
            <a:ext cx="255823" cy="25582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4AA81D6F-6D57-49A7-ACE9-4CB76CAB4B5B}"/>
              </a:ext>
            </a:extLst>
          </p:cNvPr>
          <p:cNvSpPr/>
          <p:nvPr userDrawn="1"/>
        </p:nvSpPr>
        <p:spPr>
          <a:xfrm>
            <a:off x="3312555" y="1679029"/>
            <a:ext cx="225712" cy="2257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9FDB441B-A93D-469C-8F26-6C38E82A4BEC}"/>
              </a:ext>
            </a:extLst>
          </p:cNvPr>
          <p:cNvSpPr/>
          <p:nvPr userDrawn="1"/>
        </p:nvSpPr>
        <p:spPr>
          <a:xfrm>
            <a:off x="2959433" y="163124"/>
            <a:ext cx="122626" cy="122626"/>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251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1242071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835538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6"/>
        <p:cNvGrpSpPr/>
        <p:nvPr/>
      </p:nvGrpSpPr>
      <p:grpSpPr>
        <a:xfrm>
          <a:off x="0" y="0"/>
          <a:ext cx="0" cy="0"/>
          <a:chOff x="0" y="0"/>
          <a:chExt cx="0" cy="0"/>
        </a:xfrm>
      </p:grpSpPr>
      <p:sp>
        <p:nvSpPr>
          <p:cNvPr id="27" name="Google Shape;27;p3"/>
          <p:cNvSpPr/>
          <p:nvPr/>
        </p:nvSpPr>
        <p:spPr>
          <a:xfrm>
            <a:off x="4077601" y="-393933"/>
            <a:ext cx="4036800" cy="4037200"/>
          </a:xfrm>
          <a:prstGeom prst="ellipse">
            <a:avLst/>
          </a:prstGeom>
          <a:noFill/>
          <a:ln w="9525" cap="flat" cmpd="sng">
            <a:solidFill>
              <a:srgbClr val="A1BECC"/>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28" name="Google Shape;28;p3"/>
          <p:cNvSpPr txBox="1">
            <a:spLocks noGrp="1"/>
          </p:cNvSpPr>
          <p:nvPr>
            <p:ph type="ctrTitle"/>
          </p:nvPr>
        </p:nvSpPr>
        <p:spPr>
          <a:xfrm>
            <a:off x="2365001" y="3228733"/>
            <a:ext cx="7462000" cy="1546400"/>
          </a:xfrm>
          <a:prstGeom prst="rect">
            <a:avLst/>
          </a:prstGeom>
        </p:spPr>
        <p:txBody>
          <a:bodyPr spcFirstLastPara="1" wrap="square" lIns="91425" tIns="91425" rIns="91425" bIns="91425" anchor="b" anchorCtr="0"/>
          <a:lstStyle>
            <a:lvl1pPr lvl="0" algn="ctr" rtl="0">
              <a:spcBef>
                <a:spcPts val="0"/>
              </a:spcBef>
              <a:spcAft>
                <a:spcPts val="0"/>
              </a:spcAft>
              <a:buSzPts val="3600"/>
              <a:buNone/>
              <a:defRPr sz="4799"/>
            </a:lvl1pPr>
            <a:lvl2pPr lvl="1" algn="ctr" rtl="0">
              <a:spcBef>
                <a:spcPts val="0"/>
              </a:spcBef>
              <a:spcAft>
                <a:spcPts val="0"/>
              </a:spcAft>
              <a:buSzPts val="4800"/>
              <a:buNone/>
              <a:defRPr sz="6398"/>
            </a:lvl2pPr>
            <a:lvl3pPr lvl="2" algn="ctr" rtl="0">
              <a:spcBef>
                <a:spcPts val="0"/>
              </a:spcBef>
              <a:spcAft>
                <a:spcPts val="0"/>
              </a:spcAft>
              <a:buSzPts val="4800"/>
              <a:buNone/>
              <a:defRPr sz="6398"/>
            </a:lvl3pPr>
            <a:lvl4pPr lvl="3" algn="ctr" rtl="0">
              <a:spcBef>
                <a:spcPts val="0"/>
              </a:spcBef>
              <a:spcAft>
                <a:spcPts val="0"/>
              </a:spcAft>
              <a:buSzPts val="4800"/>
              <a:buNone/>
              <a:defRPr sz="6398"/>
            </a:lvl4pPr>
            <a:lvl5pPr lvl="4" algn="ctr" rtl="0">
              <a:spcBef>
                <a:spcPts val="0"/>
              </a:spcBef>
              <a:spcAft>
                <a:spcPts val="0"/>
              </a:spcAft>
              <a:buSzPts val="4800"/>
              <a:buNone/>
              <a:defRPr sz="6398"/>
            </a:lvl5pPr>
            <a:lvl6pPr lvl="5" algn="ctr" rtl="0">
              <a:spcBef>
                <a:spcPts val="0"/>
              </a:spcBef>
              <a:spcAft>
                <a:spcPts val="0"/>
              </a:spcAft>
              <a:buSzPts val="4800"/>
              <a:buNone/>
              <a:defRPr sz="6398"/>
            </a:lvl6pPr>
            <a:lvl7pPr lvl="6" algn="ctr" rtl="0">
              <a:spcBef>
                <a:spcPts val="0"/>
              </a:spcBef>
              <a:spcAft>
                <a:spcPts val="0"/>
              </a:spcAft>
              <a:buSzPts val="4800"/>
              <a:buNone/>
              <a:defRPr sz="6398"/>
            </a:lvl7pPr>
            <a:lvl8pPr lvl="7" algn="ctr" rtl="0">
              <a:spcBef>
                <a:spcPts val="0"/>
              </a:spcBef>
              <a:spcAft>
                <a:spcPts val="0"/>
              </a:spcAft>
              <a:buSzPts val="4800"/>
              <a:buNone/>
              <a:defRPr sz="6398"/>
            </a:lvl8pPr>
            <a:lvl9pPr lvl="8" algn="ctr" rtl="0">
              <a:spcBef>
                <a:spcPts val="0"/>
              </a:spcBef>
              <a:spcAft>
                <a:spcPts val="0"/>
              </a:spcAft>
              <a:buSzPts val="4800"/>
              <a:buNone/>
              <a:defRPr sz="6398"/>
            </a:lvl9pPr>
          </a:lstStyle>
          <a:p>
            <a:endParaRPr/>
          </a:p>
        </p:txBody>
      </p:sp>
      <p:sp>
        <p:nvSpPr>
          <p:cNvPr id="29" name="Google Shape;29;p3"/>
          <p:cNvSpPr txBox="1">
            <a:spLocks noGrp="1"/>
          </p:cNvSpPr>
          <p:nvPr>
            <p:ph type="subTitle" idx="1"/>
          </p:nvPr>
        </p:nvSpPr>
        <p:spPr>
          <a:xfrm>
            <a:off x="2365001" y="4599539"/>
            <a:ext cx="7462000" cy="1046400"/>
          </a:xfrm>
          <a:prstGeom prst="rect">
            <a:avLst/>
          </a:prstGeom>
        </p:spPr>
        <p:txBody>
          <a:bodyPr spcFirstLastPara="1" wrap="square" lIns="91425" tIns="91425" rIns="91425" bIns="91425" anchor="t" anchorCtr="0"/>
          <a:lstStyle>
            <a:lvl1pPr lvl="0" algn="ctr" rtl="0">
              <a:spcBef>
                <a:spcPts val="0"/>
              </a:spcBef>
              <a:spcAft>
                <a:spcPts val="0"/>
              </a:spcAft>
              <a:buClr>
                <a:srgbClr val="A1BECC"/>
              </a:buClr>
              <a:buSzPts val="2400"/>
              <a:buNone/>
              <a:defRPr b="1">
                <a:solidFill>
                  <a:srgbClr val="A1BECC"/>
                </a:solidFill>
              </a:defRPr>
            </a:lvl1pPr>
            <a:lvl2pPr lvl="1" algn="ctr" rtl="0">
              <a:spcBef>
                <a:spcPts val="0"/>
              </a:spcBef>
              <a:spcAft>
                <a:spcPts val="0"/>
              </a:spcAft>
              <a:buClr>
                <a:srgbClr val="A1BECC"/>
              </a:buClr>
              <a:buSzPts val="3000"/>
              <a:buNone/>
              <a:defRPr sz="3999" b="1">
                <a:solidFill>
                  <a:srgbClr val="A1BECC"/>
                </a:solidFill>
              </a:defRPr>
            </a:lvl2pPr>
            <a:lvl3pPr lvl="2" algn="ctr" rtl="0">
              <a:spcBef>
                <a:spcPts val="0"/>
              </a:spcBef>
              <a:spcAft>
                <a:spcPts val="0"/>
              </a:spcAft>
              <a:buClr>
                <a:srgbClr val="A1BECC"/>
              </a:buClr>
              <a:buSzPts val="3000"/>
              <a:buNone/>
              <a:defRPr sz="3999" b="1">
                <a:solidFill>
                  <a:srgbClr val="A1BECC"/>
                </a:solidFill>
              </a:defRPr>
            </a:lvl3pPr>
            <a:lvl4pPr lvl="3" algn="ctr" rtl="0">
              <a:spcBef>
                <a:spcPts val="0"/>
              </a:spcBef>
              <a:spcAft>
                <a:spcPts val="0"/>
              </a:spcAft>
              <a:buClr>
                <a:srgbClr val="A1BECC"/>
              </a:buClr>
              <a:buSzPts val="3000"/>
              <a:buNone/>
              <a:defRPr sz="3999" b="1">
                <a:solidFill>
                  <a:srgbClr val="A1BECC"/>
                </a:solidFill>
              </a:defRPr>
            </a:lvl4pPr>
            <a:lvl5pPr lvl="4" algn="ctr" rtl="0">
              <a:spcBef>
                <a:spcPts val="0"/>
              </a:spcBef>
              <a:spcAft>
                <a:spcPts val="0"/>
              </a:spcAft>
              <a:buClr>
                <a:srgbClr val="A1BECC"/>
              </a:buClr>
              <a:buSzPts val="3000"/>
              <a:buNone/>
              <a:defRPr sz="3999" b="1">
                <a:solidFill>
                  <a:srgbClr val="A1BECC"/>
                </a:solidFill>
              </a:defRPr>
            </a:lvl5pPr>
            <a:lvl6pPr lvl="5" algn="ctr" rtl="0">
              <a:spcBef>
                <a:spcPts val="0"/>
              </a:spcBef>
              <a:spcAft>
                <a:spcPts val="0"/>
              </a:spcAft>
              <a:buClr>
                <a:srgbClr val="A1BECC"/>
              </a:buClr>
              <a:buSzPts val="3000"/>
              <a:buNone/>
              <a:defRPr sz="3999" b="1">
                <a:solidFill>
                  <a:srgbClr val="A1BECC"/>
                </a:solidFill>
              </a:defRPr>
            </a:lvl6pPr>
            <a:lvl7pPr lvl="6" algn="ctr" rtl="0">
              <a:spcBef>
                <a:spcPts val="0"/>
              </a:spcBef>
              <a:spcAft>
                <a:spcPts val="0"/>
              </a:spcAft>
              <a:buClr>
                <a:srgbClr val="A1BECC"/>
              </a:buClr>
              <a:buSzPts val="3000"/>
              <a:buNone/>
              <a:defRPr sz="3999" b="1">
                <a:solidFill>
                  <a:srgbClr val="A1BECC"/>
                </a:solidFill>
              </a:defRPr>
            </a:lvl7pPr>
            <a:lvl8pPr lvl="7" algn="ctr" rtl="0">
              <a:spcBef>
                <a:spcPts val="0"/>
              </a:spcBef>
              <a:spcAft>
                <a:spcPts val="0"/>
              </a:spcAft>
              <a:buClr>
                <a:srgbClr val="A1BECC"/>
              </a:buClr>
              <a:buSzPts val="3000"/>
              <a:buNone/>
              <a:defRPr sz="3999" b="1">
                <a:solidFill>
                  <a:srgbClr val="A1BECC"/>
                </a:solidFill>
              </a:defRPr>
            </a:lvl8pPr>
            <a:lvl9pPr lvl="8" algn="ctr" rtl="0">
              <a:spcBef>
                <a:spcPts val="0"/>
              </a:spcBef>
              <a:spcAft>
                <a:spcPts val="0"/>
              </a:spcAft>
              <a:buClr>
                <a:srgbClr val="A1BECC"/>
              </a:buClr>
              <a:buSzPts val="3000"/>
              <a:buNone/>
              <a:defRPr sz="3999" b="1">
                <a:solidFill>
                  <a:srgbClr val="A1BECC"/>
                </a:solidFill>
              </a:defRPr>
            </a:lvl9pPr>
          </a:lstStyle>
          <a:p>
            <a:endParaRPr/>
          </a:p>
        </p:txBody>
      </p:sp>
      <p:sp>
        <p:nvSpPr>
          <p:cNvPr id="30" name="Google Shape;30;p3"/>
          <p:cNvSpPr/>
          <p:nvPr/>
        </p:nvSpPr>
        <p:spPr>
          <a:xfrm>
            <a:off x="1886051" y="5317633"/>
            <a:ext cx="274800" cy="2748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1" name="Google Shape;31;p3"/>
          <p:cNvSpPr/>
          <p:nvPr/>
        </p:nvSpPr>
        <p:spPr>
          <a:xfrm>
            <a:off x="10173534" y="3292833"/>
            <a:ext cx="3129600" cy="3129600"/>
          </a:xfrm>
          <a:prstGeom prst="donut">
            <a:avLst>
              <a:gd name="adj" fmla="val 29778"/>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2" name="Google Shape;32;p3"/>
          <p:cNvSpPr/>
          <p:nvPr/>
        </p:nvSpPr>
        <p:spPr>
          <a:xfrm>
            <a:off x="502067" y="1518933"/>
            <a:ext cx="1304800" cy="1304800"/>
          </a:xfrm>
          <a:prstGeom prst="ellipse">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3" name="Google Shape;33;p3"/>
          <p:cNvSpPr/>
          <p:nvPr/>
        </p:nvSpPr>
        <p:spPr>
          <a:xfrm>
            <a:off x="9653700" y="6216933"/>
            <a:ext cx="876800" cy="8768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4" name="Google Shape;34;p3"/>
          <p:cNvSpPr/>
          <p:nvPr/>
        </p:nvSpPr>
        <p:spPr>
          <a:xfrm>
            <a:off x="308234" y="-762267"/>
            <a:ext cx="3045600" cy="3045600"/>
          </a:xfrm>
          <a:prstGeom prst="donut">
            <a:avLst>
              <a:gd name="adj" fmla="val 11909"/>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5" name="Google Shape;35;p3"/>
          <p:cNvSpPr/>
          <p:nvPr/>
        </p:nvSpPr>
        <p:spPr>
          <a:xfrm>
            <a:off x="10010167" y="1223300"/>
            <a:ext cx="876800" cy="8768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6" name="Google Shape;36;p3"/>
          <p:cNvSpPr/>
          <p:nvPr/>
        </p:nvSpPr>
        <p:spPr>
          <a:xfrm>
            <a:off x="10754567" y="-393933"/>
            <a:ext cx="1610400" cy="1610400"/>
          </a:xfrm>
          <a:prstGeom prst="donut">
            <a:avLst>
              <a:gd name="adj" fmla="val 42915"/>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7" name="Google Shape;37;p3"/>
          <p:cNvSpPr/>
          <p:nvPr/>
        </p:nvSpPr>
        <p:spPr>
          <a:xfrm>
            <a:off x="1889600" y="2736867"/>
            <a:ext cx="406400" cy="406400"/>
          </a:xfrm>
          <a:prstGeom prst="ellipse">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8" name="Google Shape;38;p3"/>
          <p:cNvSpPr/>
          <p:nvPr/>
        </p:nvSpPr>
        <p:spPr>
          <a:xfrm>
            <a:off x="240667" y="5364333"/>
            <a:ext cx="1827600" cy="18276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39" name="Google Shape;39;p3"/>
          <p:cNvSpPr/>
          <p:nvPr/>
        </p:nvSpPr>
        <p:spPr>
          <a:xfrm>
            <a:off x="328062" y="4487395"/>
            <a:ext cx="608000" cy="608000"/>
          </a:xfrm>
          <a:prstGeom prst="ellipse">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0" name="Google Shape;40;p3"/>
          <p:cNvSpPr/>
          <p:nvPr/>
        </p:nvSpPr>
        <p:spPr>
          <a:xfrm>
            <a:off x="9429767" y="5992967"/>
            <a:ext cx="1324800" cy="1324400"/>
          </a:xfrm>
          <a:prstGeom prst="ellipse">
            <a:avLst/>
          </a:prstGeom>
          <a:noFill/>
          <a:ln w="9525" cap="flat" cmpd="sng">
            <a:solidFill>
              <a:srgbClr val="00ACC3"/>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1" name="Google Shape;41;p3"/>
          <p:cNvSpPr/>
          <p:nvPr/>
        </p:nvSpPr>
        <p:spPr>
          <a:xfrm>
            <a:off x="9827000" y="1040133"/>
            <a:ext cx="1243200" cy="1243200"/>
          </a:xfrm>
          <a:prstGeom prst="ellipse">
            <a:avLst/>
          </a:prstGeom>
          <a:noFill/>
          <a:ln w="9525" cap="flat" cmpd="sng">
            <a:solidFill>
              <a:srgbClr val="BBCD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2" name="Google Shape;42;p3"/>
          <p:cNvSpPr/>
          <p:nvPr/>
        </p:nvSpPr>
        <p:spPr>
          <a:xfrm>
            <a:off x="240667" y="4400000"/>
            <a:ext cx="782400" cy="782400"/>
          </a:xfrm>
          <a:prstGeom prst="ellipse">
            <a:avLst/>
          </a:prstGeom>
          <a:noFill/>
          <a:ln w="9525" cap="flat" cmpd="sng">
            <a:solidFill>
              <a:srgbClr val="65BB48"/>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3" name="Google Shape;43;p3"/>
          <p:cNvSpPr/>
          <p:nvPr/>
        </p:nvSpPr>
        <p:spPr>
          <a:xfrm>
            <a:off x="10311167" y="623067"/>
            <a:ext cx="274800" cy="274800"/>
          </a:xfrm>
          <a:prstGeom prst="ellipse">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4" name="Google Shape;44;p3"/>
          <p:cNvSpPr/>
          <p:nvPr/>
        </p:nvSpPr>
        <p:spPr>
          <a:xfrm>
            <a:off x="797567" y="-272933"/>
            <a:ext cx="2066800" cy="2066800"/>
          </a:xfrm>
          <a:prstGeom prst="ellipse">
            <a:avLst/>
          </a:prstGeom>
          <a:noFill/>
          <a:ln w="9525" cap="flat" cmpd="sng">
            <a:solidFill>
              <a:srgbClr val="E8004C"/>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5" name="Google Shape;45;p3"/>
          <p:cNvSpPr txBox="1">
            <a:spLocks noGrp="1"/>
          </p:cNvSpPr>
          <p:nvPr>
            <p:ph type="sldNum" idx="12"/>
          </p:nvPr>
        </p:nvSpPr>
        <p:spPr>
          <a:xfrm>
            <a:off x="5782801" y="6335500"/>
            <a:ext cx="626400" cy="522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7200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47" name="Google Shape;47;p4"/>
          <p:cNvSpPr/>
          <p:nvPr/>
        </p:nvSpPr>
        <p:spPr>
          <a:xfrm>
            <a:off x="1596634"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8" name="Google Shape;48;p4"/>
          <p:cNvSpPr/>
          <p:nvPr/>
        </p:nvSpPr>
        <p:spPr>
          <a:xfrm>
            <a:off x="11112600" y="5519500"/>
            <a:ext cx="566401" cy="5664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49" name="Google Shape;49;p4"/>
          <p:cNvSpPr/>
          <p:nvPr/>
        </p:nvSpPr>
        <p:spPr>
          <a:xfrm>
            <a:off x="5744384" y="-1438200"/>
            <a:ext cx="3129600" cy="3129600"/>
          </a:xfrm>
          <a:prstGeom prst="donut">
            <a:avLst>
              <a:gd name="adj" fmla="val 17100"/>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0" name="Google Shape;50;p4"/>
          <p:cNvSpPr/>
          <p:nvPr/>
        </p:nvSpPr>
        <p:spPr>
          <a:xfrm>
            <a:off x="5397001" y="1073500"/>
            <a:ext cx="1398000" cy="1398000"/>
          </a:xfrm>
          <a:prstGeom prst="ellipse">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1" name="Google Shape;51;p4"/>
          <p:cNvSpPr txBox="1">
            <a:spLocks noGrp="1"/>
          </p:cNvSpPr>
          <p:nvPr>
            <p:ph type="body" idx="1"/>
          </p:nvPr>
        </p:nvSpPr>
        <p:spPr>
          <a:xfrm>
            <a:off x="2507801" y="2560400"/>
            <a:ext cx="7176400" cy="2772800"/>
          </a:xfrm>
          <a:prstGeom prst="rect">
            <a:avLst/>
          </a:prstGeom>
        </p:spPr>
        <p:txBody>
          <a:bodyPr spcFirstLastPara="1" wrap="square" lIns="91425" tIns="91425" rIns="91425" bIns="91425" anchor="t" anchorCtr="0"/>
          <a:lstStyle>
            <a:lvl1pPr marL="609448" lvl="0" indent="-507873" algn="ctr" rtl="0">
              <a:spcBef>
                <a:spcPts val="800"/>
              </a:spcBef>
              <a:spcAft>
                <a:spcPts val="0"/>
              </a:spcAft>
              <a:buSzPts val="2400"/>
              <a:buChar char="◎"/>
              <a:defRPr/>
            </a:lvl1pPr>
            <a:lvl2pPr marL="1218895" lvl="1" indent="-507873" algn="ctr" rtl="0">
              <a:spcBef>
                <a:spcPts val="0"/>
              </a:spcBef>
              <a:spcAft>
                <a:spcPts val="0"/>
              </a:spcAft>
              <a:buSzPts val="2400"/>
              <a:buChar char="◉"/>
              <a:defRPr/>
            </a:lvl2pPr>
            <a:lvl3pPr marL="1828343" lvl="2" indent="-507873" algn="ctr" rtl="0">
              <a:spcBef>
                <a:spcPts val="0"/>
              </a:spcBef>
              <a:spcAft>
                <a:spcPts val="0"/>
              </a:spcAft>
              <a:buSzPts val="2400"/>
              <a:buChar char="￮"/>
              <a:defRPr/>
            </a:lvl3pPr>
            <a:lvl4pPr marL="2437790" lvl="3" indent="-507873" algn="ctr" rtl="0">
              <a:spcBef>
                <a:spcPts val="0"/>
              </a:spcBef>
              <a:spcAft>
                <a:spcPts val="0"/>
              </a:spcAft>
              <a:buSzPts val="2400"/>
              <a:buChar char="●"/>
              <a:defRPr/>
            </a:lvl4pPr>
            <a:lvl5pPr marL="3047238" lvl="4" indent="-507873" algn="ctr" rtl="0">
              <a:spcBef>
                <a:spcPts val="0"/>
              </a:spcBef>
              <a:spcAft>
                <a:spcPts val="0"/>
              </a:spcAft>
              <a:buSzPts val="2400"/>
              <a:buChar char="○"/>
              <a:defRPr/>
            </a:lvl5pPr>
            <a:lvl6pPr marL="3656686" lvl="5" indent="-507873" algn="ctr" rtl="0">
              <a:spcBef>
                <a:spcPts val="0"/>
              </a:spcBef>
              <a:spcAft>
                <a:spcPts val="0"/>
              </a:spcAft>
              <a:buSzPts val="2400"/>
              <a:buChar char="■"/>
              <a:defRPr/>
            </a:lvl6pPr>
            <a:lvl7pPr marL="4266133" lvl="6" indent="-507873" algn="ctr" rtl="0">
              <a:spcBef>
                <a:spcPts val="0"/>
              </a:spcBef>
              <a:spcAft>
                <a:spcPts val="0"/>
              </a:spcAft>
              <a:buSzPts val="2400"/>
              <a:buChar char="●"/>
              <a:defRPr/>
            </a:lvl7pPr>
            <a:lvl8pPr marL="4875581" lvl="7" indent="-507873" algn="ctr" rtl="0">
              <a:spcBef>
                <a:spcPts val="0"/>
              </a:spcBef>
              <a:spcAft>
                <a:spcPts val="0"/>
              </a:spcAft>
              <a:buSzPts val="2400"/>
              <a:buChar char="○"/>
              <a:defRPr/>
            </a:lvl8pPr>
            <a:lvl9pPr marL="5485028" lvl="8" indent="-507873" algn="ctr">
              <a:spcBef>
                <a:spcPts val="0"/>
              </a:spcBef>
              <a:spcAft>
                <a:spcPts val="0"/>
              </a:spcAft>
              <a:buSzPts val="2400"/>
              <a:buChar char="■"/>
              <a:defRPr/>
            </a:lvl9pPr>
          </a:lstStyle>
          <a:p>
            <a:endParaRPr/>
          </a:p>
        </p:txBody>
      </p:sp>
      <p:sp>
        <p:nvSpPr>
          <p:cNvPr id="52" name="Google Shape;52;p4"/>
          <p:cNvSpPr txBox="1"/>
          <p:nvPr/>
        </p:nvSpPr>
        <p:spPr>
          <a:xfrm>
            <a:off x="4791201" y="1041825"/>
            <a:ext cx="2609600" cy="871600"/>
          </a:xfrm>
          <a:prstGeom prst="rect">
            <a:avLst/>
          </a:prstGeom>
          <a:noFill/>
          <a:ln>
            <a:noFill/>
          </a:ln>
        </p:spPr>
        <p:txBody>
          <a:bodyPr spcFirstLastPara="1" wrap="square" lIns="121868" tIns="121868" rIns="121868" bIns="121868" anchor="t" anchorCtr="0">
            <a:noAutofit/>
          </a:bodyPr>
          <a:lstStyle/>
          <a:p>
            <a:pPr marL="0" lvl="0" indent="0" algn="ctr" rtl="0">
              <a:spcBef>
                <a:spcPts val="0"/>
              </a:spcBef>
              <a:spcAft>
                <a:spcPts val="0"/>
              </a:spcAft>
              <a:buNone/>
            </a:pPr>
            <a:r>
              <a:rPr lang="en" sz="12797">
                <a:solidFill>
                  <a:srgbClr val="FFFFFF"/>
                </a:solidFill>
                <a:latin typeface="Nixie One"/>
                <a:ea typeface="Nixie One"/>
                <a:cs typeface="Nixie One"/>
                <a:sym typeface="Nixie One"/>
              </a:rPr>
              <a:t>“</a:t>
            </a:r>
            <a:endParaRPr sz="12797">
              <a:solidFill>
                <a:srgbClr val="FFFFFF"/>
              </a:solidFill>
              <a:latin typeface="Nixie One"/>
              <a:ea typeface="Nixie One"/>
              <a:cs typeface="Nixie One"/>
              <a:sym typeface="Nixie One"/>
            </a:endParaRPr>
          </a:p>
        </p:txBody>
      </p:sp>
      <p:sp>
        <p:nvSpPr>
          <p:cNvPr id="53" name="Google Shape;53;p4"/>
          <p:cNvSpPr/>
          <p:nvPr/>
        </p:nvSpPr>
        <p:spPr>
          <a:xfrm>
            <a:off x="305634" y="3984467"/>
            <a:ext cx="1070400" cy="1070800"/>
          </a:xfrm>
          <a:prstGeom prst="ellipse">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4" name="Google Shape;54;p4"/>
          <p:cNvSpPr/>
          <p:nvPr/>
        </p:nvSpPr>
        <p:spPr>
          <a:xfrm>
            <a:off x="-589633" y="5333200"/>
            <a:ext cx="2261200" cy="2261200"/>
          </a:xfrm>
          <a:prstGeom prst="donut">
            <a:avLst>
              <a:gd name="adj" fmla="val 10084"/>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5" name="Google Shape;55;p4"/>
          <p:cNvSpPr/>
          <p:nvPr/>
        </p:nvSpPr>
        <p:spPr>
          <a:xfrm>
            <a:off x="1778701" y="-308967"/>
            <a:ext cx="2222400" cy="22224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6" name="Google Shape;56;p4"/>
          <p:cNvSpPr/>
          <p:nvPr/>
        </p:nvSpPr>
        <p:spPr>
          <a:xfrm>
            <a:off x="734034" y="947067"/>
            <a:ext cx="642000" cy="642400"/>
          </a:xfrm>
          <a:prstGeom prst="donut">
            <a:avLst>
              <a:gd name="adj" fmla="val 37274"/>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7" name="Google Shape;57;p4"/>
          <p:cNvSpPr/>
          <p:nvPr/>
        </p:nvSpPr>
        <p:spPr>
          <a:xfrm>
            <a:off x="1376033" y="5055267"/>
            <a:ext cx="406400" cy="406400"/>
          </a:xfrm>
          <a:prstGeom prst="ellipse">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8" name="Google Shape;58;p4"/>
          <p:cNvSpPr/>
          <p:nvPr/>
        </p:nvSpPr>
        <p:spPr>
          <a:xfrm>
            <a:off x="1622734" y="1748433"/>
            <a:ext cx="406400" cy="406400"/>
          </a:xfrm>
          <a:prstGeom prst="ellipse">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59" name="Google Shape;59;p4"/>
          <p:cNvSpPr/>
          <p:nvPr/>
        </p:nvSpPr>
        <p:spPr>
          <a:xfrm>
            <a:off x="10325967" y="1964400"/>
            <a:ext cx="1398000" cy="1398000"/>
          </a:xfrm>
          <a:prstGeom prst="ellipse">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60" name="Google Shape;60;p4"/>
          <p:cNvSpPr/>
          <p:nvPr/>
        </p:nvSpPr>
        <p:spPr>
          <a:xfrm>
            <a:off x="10734233" y="2722900"/>
            <a:ext cx="2026800" cy="2026800"/>
          </a:xfrm>
          <a:prstGeom prst="donut">
            <a:avLst>
              <a:gd name="adj" fmla="val 5022"/>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61" name="Google Shape;61;p4"/>
          <p:cNvSpPr/>
          <p:nvPr/>
        </p:nvSpPr>
        <p:spPr>
          <a:xfrm>
            <a:off x="10626367" y="4951800"/>
            <a:ext cx="797200" cy="797600"/>
          </a:xfrm>
          <a:prstGeom prst="donut">
            <a:avLst>
              <a:gd name="adj" fmla="val 43984"/>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62" name="Google Shape;62;p4"/>
          <p:cNvSpPr/>
          <p:nvPr/>
        </p:nvSpPr>
        <p:spPr>
          <a:xfrm>
            <a:off x="11478367" y="1589467"/>
            <a:ext cx="245600" cy="245600"/>
          </a:xfrm>
          <a:prstGeom prst="ellipse">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63" name="Google Shape;63;p4"/>
          <p:cNvSpPr txBox="1">
            <a:spLocks noGrp="1"/>
          </p:cNvSpPr>
          <p:nvPr>
            <p:ph type="sldNum" idx="12"/>
          </p:nvPr>
        </p:nvSpPr>
        <p:spPr>
          <a:xfrm>
            <a:off x="5782801"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09172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4"/>
        <p:cNvGrpSpPr/>
        <p:nvPr/>
      </p:nvGrpSpPr>
      <p:grpSpPr>
        <a:xfrm>
          <a:off x="0" y="0"/>
          <a:ext cx="0" cy="0"/>
          <a:chOff x="0" y="0"/>
          <a:chExt cx="0" cy="0"/>
        </a:xfrm>
      </p:grpSpPr>
      <p:sp>
        <p:nvSpPr>
          <p:cNvPr id="65" name="Google Shape;65;p5"/>
          <p:cNvSpPr/>
          <p:nvPr/>
        </p:nvSpPr>
        <p:spPr>
          <a:xfrm>
            <a:off x="1525600" y="3598100"/>
            <a:ext cx="1191600" cy="1191600"/>
          </a:xfrm>
          <a:prstGeom prst="ellipse">
            <a:avLst/>
          </a:prstGeom>
          <a:noFill/>
          <a:ln w="9525" cap="flat" cmpd="sng">
            <a:solidFill>
              <a:srgbClr val="BBCD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66" name="Google Shape;66;p5"/>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67" name="Google Shape;67;p5"/>
          <p:cNvSpPr txBox="1">
            <a:spLocks noGrp="1"/>
          </p:cNvSpPr>
          <p:nvPr>
            <p:ph type="body" idx="1"/>
          </p:nvPr>
        </p:nvSpPr>
        <p:spPr>
          <a:xfrm>
            <a:off x="3914500" y="2034344"/>
            <a:ext cx="7034000" cy="3714800"/>
          </a:xfrm>
          <a:prstGeom prst="rect">
            <a:avLst/>
          </a:prstGeom>
        </p:spPr>
        <p:txBody>
          <a:bodyPr spcFirstLastPara="1" wrap="square" lIns="91425" tIns="91425" rIns="91425" bIns="91425" anchor="t" anchorCtr="0"/>
          <a:lstStyle>
            <a:lvl1pPr marL="609448" lvl="0" indent="-507873">
              <a:spcBef>
                <a:spcPts val="800"/>
              </a:spcBef>
              <a:spcAft>
                <a:spcPts val="0"/>
              </a:spcAft>
              <a:buSzPts val="2400"/>
              <a:buChar char="◎"/>
              <a:defRPr sz="3199"/>
            </a:lvl1pPr>
            <a:lvl2pPr marL="1218895" lvl="1" indent="-507873">
              <a:spcBef>
                <a:spcPts val="0"/>
              </a:spcBef>
              <a:spcAft>
                <a:spcPts val="0"/>
              </a:spcAft>
              <a:buSzPts val="2400"/>
              <a:buChar char="◉"/>
              <a:defRPr/>
            </a:lvl2pPr>
            <a:lvl3pPr marL="1828343" lvl="2" indent="-507873">
              <a:spcBef>
                <a:spcPts val="0"/>
              </a:spcBef>
              <a:spcAft>
                <a:spcPts val="0"/>
              </a:spcAft>
              <a:buSzPts val="2400"/>
              <a:buChar char="￮"/>
              <a:defRPr/>
            </a:lvl3pPr>
            <a:lvl4pPr marL="2437790" lvl="3" indent="-507873">
              <a:spcBef>
                <a:spcPts val="0"/>
              </a:spcBef>
              <a:spcAft>
                <a:spcPts val="0"/>
              </a:spcAft>
              <a:buSzPts val="2400"/>
              <a:buChar char="●"/>
              <a:defRPr sz="3199"/>
            </a:lvl4pPr>
            <a:lvl5pPr marL="3047238" lvl="4" indent="-507873">
              <a:spcBef>
                <a:spcPts val="0"/>
              </a:spcBef>
              <a:spcAft>
                <a:spcPts val="0"/>
              </a:spcAft>
              <a:buSzPts val="2400"/>
              <a:buChar char="○"/>
              <a:defRPr sz="3199"/>
            </a:lvl5pPr>
            <a:lvl6pPr marL="3656686" lvl="5" indent="-507873">
              <a:spcBef>
                <a:spcPts val="0"/>
              </a:spcBef>
              <a:spcAft>
                <a:spcPts val="0"/>
              </a:spcAft>
              <a:buSzPts val="2400"/>
              <a:buChar char="■"/>
              <a:defRPr sz="3199"/>
            </a:lvl6pPr>
            <a:lvl7pPr marL="4266133" lvl="6" indent="-507873">
              <a:spcBef>
                <a:spcPts val="0"/>
              </a:spcBef>
              <a:spcAft>
                <a:spcPts val="0"/>
              </a:spcAft>
              <a:buSzPts val="2400"/>
              <a:buChar char="●"/>
              <a:defRPr sz="3199"/>
            </a:lvl7pPr>
            <a:lvl8pPr marL="4875581" lvl="7" indent="-507873">
              <a:spcBef>
                <a:spcPts val="0"/>
              </a:spcBef>
              <a:spcAft>
                <a:spcPts val="0"/>
              </a:spcAft>
              <a:buSzPts val="2400"/>
              <a:buChar char="○"/>
              <a:defRPr sz="3199"/>
            </a:lvl8pPr>
            <a:lvl9pPr marL="5485028" lvl="8" indent="-507873">
              <a:spcBef>
                <a:spcPts val="0"/>
              </a:spcBef>
              <a:spcAft>
                <a:spcPts val="0"/>
              </a:spcAft>
              <a:buSzPts val="2400"/>
              <a:buChar char="■"/>
              <a:defRPr sz="3199"/>
            </a:lvl9pPr>
          </a:lstStyle>
          <a:p>
            <a:endParaRPr/>
          </a:p>
        </p:txBody>
      </p:sp>
      <p:sp>
        <p:nvSpPr>
          <p:cNvPr id="68" name="Google Shape;68;p5"/>
          <p:cNvSpPr/>
          <p:nvPr/>
        </p:nvSpPr>
        <p:spPr>
          <a:xfrm>
            <a:off x="346567" y="-275067"/>
            <a:ext cx="3129600" cy="3129600"/>
          </a:xfrm>
          <a:prstGeom prst="donut">
            <a:avLst>
              <a:gd name="adj" fmla="val 29778"/>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69" name="Google Shape;69;p5"/>
          <p:cNvSpPr/>
          <p:nvPr/>
        </p:nvSpPr>
        <p:spPr>
          <a:xfrm>
            <a:off x="-203900" y="1813400"/>
            <a:ext cx="1304800" cy="1304800"/>
          </a:xfrm>
          <a:prstGeom prst="ellipse">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0" name="Google Shape;70;p5"/>
          <p:cNvSpPr/>
          <p:nvPr/>
        </p:nvSpPr>
        <p:spPr>
          <a:xfrm>
            <a:off x="3119467" y="324833"/>
            <a:ext cx="876800" cy="876800"/>
          </a:xfrm>
          <a:prstGeom prst="ellipse">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1" name="Google Shape;71;p5"/>
          <p:cNvSpPr/>
          <p:nvPr/>
        </p:nvSpPr>
        <p:spPr>
          <a:xfrm>
            <a:off x="1051634" y="3118200"/>
            <a:ext cx="1081600" cy="1081600"/>
          </a:xfrm>
          <a:prstGeom prst="donut">
            <a:avLst>
              <a:gd name="adj" fmla="val 22275"/>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2" name="Google Shape;72;p5"/>
          <p:cNvSpPr/>
          <p:nvPr/>
        </p:nvSpPr>
        <p:spPr>
          <a:xfrm>
            <a:off x="204900" y="5533267"/>
            <a:ext cx="1610400" cy="16104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3" name="Google Shape;73;p5"/>
          <p:cNvSpPr/>
          <p:nvPr/>
        </p:nvSpPr>
        <p:spPr>
          <a:xfrm>
            <a:off x="1754400" y="5147967"/>
            <a:ext cx="734000" cy="734000"/>
          </a:xfrm>
          <a:prstGeom prst="donut">
            <a:avLst>
              <a:gd name="adj" fmla="val 42915"/>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4" name="Google Shape;74;p5"/>
          <p:cNvSpPr/>
          <p:nvPr/>
        </p:nvSpPr>
        <p:spPr>
          <a:xfrm>
            <a:off x="584766" y="3990700"/>
            <a:ext cx="406400" cy="406400"/>
          </a:xfrm>
          <a:prstGeom prst="ellipse">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5" name="Google Shape;75;p5"/>
          <p:cNvSpPr/>
          <p:nvPr/>
        </p:nvSpPr>
        <p:spPr>
          <a:xfrm>
            <a:off x="10326467" y="560633"/>
            <a:ext cx="734000" cy="734000"/>
          </a:xfrm>
          <a:prstGeom prst="ellipse">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6" name="Google Shape;76;p5"/>
          <p:cNvSpPr/>
          <p:nvPr/>
        </p:nvSpPr>
        <p:spPr>
          <a:xfrm>
            <a:off x="11786000" y="1359700"/>
            <a:ext cx="530000" cy="5300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7" name="Google Shape;77;p5"/>
          <p:cNvSpPr/>
          <p:nvPr/>
        </p:nvSpPr>
        <p:spPr>
          <a:xfrm>
            <a:off x="11060467" y="-428167"/>
            <a:ext cx="988801" cy="988800"/>
          </a:xfrm>
          <a:prstGeom prst="donut">
            <a:avLst>
              <a:gd name="adj" fmla="val 31897"/>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8" name="Google Shape;78;p5"/>
          <p:cNvSpPr/>
          <p:nvPr/>
        </p:nvSpPr>
        <p:spPr>
          <a:xfrm>
            <a:off x="11535334" y="2155100"/>
            <a:ext cx="250800" cy="2508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79" name="Google Shape;79;p5"/>
          <p:cNvSpPr/>
          <p:nvPr/>
        </p:nvSpPr>
        <p:spPr>
          <a:xfrm>
            <a:off x="2905467" y="110833"/>
            <a:ext cx="1304800" cy="1304800"/>
          </a:xfrm>
          <a:prstGeom prst="ellipse">
            <a:avLst/>
          </a:prstGeom>
          <a:noFill/>
          <a:ln w="9525" cap="flat" cmpd="sng">
            <a:solidFill>
              <a:srgbClr val="00ACC3"/>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80" name="Google Shape;80;p5"/>
          <p:cNvSpPr/>
          <p:nvPr/>
        </p:nvSpPr>
        <p:spPr>
          <a:xfrm>
            <a:off x="10750434" y="918500"/>
            <a:ext cx="599600" cy="599600"/>
          </a:xfrm>
          <a:prstGeom prst="ellipse">
            <a:avLst/>
          </a:prstGeom>
          <a:noFill/>
          <a:ln w="9525" cap="flat" cmpd="sng">
            <a:solidFill>
              <a:srgbClr val="ED4A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81" name="Google Shape;81;p5"/>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8984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Style slide layout">
    <p:bg>
      <p:bgPr>
        <a:solidFill>
          <a:schemeClr val="bg1"/>
        </a:solidFill>
        <a:effectLst/>
      </p:bgPr>
    </p:bg>
    <p:spTree>
      <p:nvGrpSpPr>
        <p:cNvPr id="1" name=""/>
        <p:cNvGrpSpPr/>
        <p:nvPr/>
      </p:nvGrpSpPr>
      <p:grpSpPr>
        <a:xfrm>
          <a:off x="0" y="0"/>
          <a:ext cx="0" cy="0"/>
          <a:chOff x="0" y="0"/>
          <a:chExt cx="0" cy="0"/>
        </a:xfrm>
      </p:grpSpPr>
      <p:sp>
        <p:nvSpPr>
          <p:cNvPr id="6" name="Picture Placeholder 2">
            <a:extLst>
              <a:ext uri="{FF2B5EF4-FFF2-40B4-BE49-F238E27FC236}">
                <a16:creationId xmlns="" xmlns:a16="http://schemas.microsoft.com/office/drawing/2014/main" id="{B5DC2D75-DE02-4638-98F1-B47C5CD2DD3B}"/>
              </a:ext>
            </a:extLst>
          </p:cNvPr>
          <p:cNvSpPr>
            <a:spLocks noGrp="1"/>
          </p:cNvSpPr>
          <p:nvPr>
            <p:ph type="pic" idx="12" hasCustomPrompt="1"/>
          </p:nvPr>
        </p:nvSpPr>
        <p:spPr>
          <a:xfrm>
            <a:off x="4762501" y="-1"/>
            <a:ext cx="7429500" cy="6857999"/>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a:t>
            </a:r>
            <a:endParaRPr lang="ko-KR" altLang="en-US" dirty="0"/>
          </a:p>
        </p:txBody>
      </p:sp>
    </p:spTree>
    <p:extLst>
      <p:ext uri="{BB962C8B-B14F-4D97-AF65-F5344CB8AC3E}">
        <p14:creationId xmlns:p14="http://schemas.microsoft.com/office/powerpoint/2010/main" val="126777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 column + image">
  <p:cSld name="1 column + image">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6096000" y="1212067"/>
            <a:ext cx="4852800" cy="8548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84" name="Google Shape;84;p6"/>
          <p:cNvSpPr txBox="1">
            <a:spLocks noGrp="1"/>
          </p:cNvSpPr>
          <p:nvPr>
            <p:ph type="body" idx="1"/>
          </p:nvPr>
        </p:nvSpPr>
        <p:spPr>
          <a:xfrm>
            <a:off x="6096000" y="2034339"/>
            <a:ext cx="4852800" cy="3714800"/>
          </a:xfrm>
          <a:prstGeom prst="rect">
            <a:avLst/>
          </a:prstGeom>
        </p:spPr>
        <p:txBody>
          <a:bodyPr spcFirstLastPara="1" wrap="square" lIns="91425" tIns="91425" rIns="91425" bIns="91425" anchor="t" anchorCtr="0"/>
          <a:lstStyle>
            <a:lvl1pPr marL="609448" lvl="0" indent="-474015" rtl="0">
              <a:spcBef>
                <a:spcPts val="800"/>
              </a:spcBef>
              <a:spcAft>
                <a:spcPts val="0"/>
              </a:spcAft>
              <a:buSzPts val="2000"/>
              <a:buChar char="◎"/>
              <a:defRPr sz="2666"/>
            </a:lvl1pPr>
            <a:lvl2pPr marL="1218895" lvl="1" indent="-474015" rtl="0">
              <a:spcBef>
                <a:spcPts val="0"/>
              </a:spcBef>
              <a:spcAft>
                <a:spcPts val="0"/>
              </a:spcAft>
              <a:buSzPts val="2000"/>
              <a:buChar char="◉"/>
              <a:defRPr sz="2666"/>
            </a:lvl2pPr>
            <a:lvl3pPr marL="1828343" lvl="2" indent="-474015" rtl="0">
              <a:spcBef>
                <a:spcPts val="0"/>
              </a:spcBef>
              <a:spcAft>
                <a:spcPts val="0"/>
              </a:spcAft>
              <a:buSzPts val="2000"/>
              <a:buChar char="￮"/>
              <a:defRPr sz="2666"/>
            </a:lvl3pPr>
            <a:lvl4pPr marL="2437790" lvl="3" indent="-474015" rtl="0">
              <a:spcBef>
                <a:spcPts val="0"/>
              </a:spcBef>
              <a:spcAft>
                <a:spcPts val="0"/>
              </a:spcAft>
              <a:buSzPts val="2000"/>
              <a:buChar char="●"/>
              <a:defRPr sz="2666"/>
            </a:lvl4pPr>
            <a:lvl5pPr marL="3047238" lvl="4" indent="-474015" rtl="0">
              <a:spcBef>
                <a:spcPts val="0"/>
              </a:spcBef>
              <a:spcAft>
                <a:spcPts val="0"/>
              </a:spcAft>
              <a:buSzPts val="2000"/>
              <a:buChar char="○"/>
              <a:defRPr sz="2666"/>
            </a:lvl5pPr>
            <a:lvl6pPr marL="3656686" lvl="5" indent="-474015" rtl="0">
              <a:spcBef>
                <a:spcPts val="0"/>
              </a:spcBef>
              <a:spcAft>
                <a:spcPts val="0"/>
              </a:spcAft>
              <a:buSzPts val="2000"/>
              <a:buChar char="■"/>
              <a:defRPr sz="2666"/>
            </a:lvl6pPr>
            <a:lvl7pPr marL="4266133" lvl="6" indent="-474015" rtl="0">
              <a:spcBef>
                <a:spcPts val="0"/>
              </a:spcBef>
              <a:spcAft>
                <a:spcPts val="0"/>
              </a:spcAft>
              <a:buSzPts val="2000"/>
              <a:buChar char="●"/>
              <a:defRPr sz="2666"/>
            </a:lvl7pPr>
            <a:lvl8pPr marL="4875581" lvl="7" indent="-474015" rtl="0">
              <a:spcBef>
                <a:spcPts val="0"/>
              </a:spcBef>
              <a:spcAft>
                <a:spcPts val="0"/>
              </a:spcAft>
              <a:buSzPts val="2000"/>
              <a:buChar char="○"/>
              <a:defRPr sz="2666"/>
            </a:lvl8pPr>
            <a:lvl9pPr marL="5485028" lvl="8" indent="-474015" rtl="0">
              <a:spcBef>
                <a:spcPts val="0"/>
              </a:spcBef>
              <a:spcAft>
                <a:spcPts val="0"/>
              </a:spcAft>
              <a:buSzPts val="2000"/>
              <a:buChar char="■"/>
              <a:defRPr sz="2666"/>
            </a:lvl9pPr>
          </a:lstStyle>
          <a:p>
            <a:endParaRPr/>
          </a:p>
        </p:txBody>
      </p:sp>
      <p:sp>
        <p:nvSpPr>
          <p:cNvPr id="85" name="Google Shape;85;p6"/>
          <p:cNvSpPr/>
          <p:nvPr/>
        </p:nvSpPr>
        <p:spPr>
          <a:xfrm>
            <a:off x="773700" y="1002600"/>
            <a:ext cx="4852800" cy="4852800"/>
          </a:xfrm>
          <a:prstGeom prst="ellipse">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86" name="Google Shape;86;p6"/>
          <p:cNvSpPr/>
          <p:nvPr/>
        </p:nvSpPr>
        <p:spPr>
          <a:xfrm>
            <a:off x="-394199" y="-475267"/>
            <a:ext cx="1410400" cy="1410400"/>
          </a:xfrm>
          <a:prstGeom prst="ellipse">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87" name="Google Shape;87;p6"/>
          <p:cNvSpPr/>
          <p:nvPr/>
        </p:nvSpPr>
        <p:spPr>
          <a:xfrm>
            <a:off x="3782134" y="239767"/>
            <a:ext cx="1304800" cy="1304800"/>
          </a:xfrm>
          <a:prstGeom prst="donut">
            <a:avLst>
              <a:gd name="adj" fmla="val 39527"/>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88" name="Google Shape;88;p6"/>
          <p:cNvSpPr/>
          <p:nvPr/>
        </p:nvSpPr>
        <p:spPr>
          <a:xfrm>
            <a:off x="621300" y="4923667"/>
            <a:ext cx="1359200" cy="13592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89" name="Google Shape;89;p6"/>
          <p:cNvSpPr/>
          <p:nvPr/>
        </p:nvSpPr>
        <p:spPr>
          <a:xfrm>
            <a:off x="1980500" y="6079667"/>
            <a:ext cx="482000" cy="482000"/>
          </a:xfrm>
          <a:prstGeom prst="donut">
            <a:avLst>
              <a:gd name="adj" fmla="val 29951"/>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90" name="Google Shape;90;p6"/>
          <p:cNvSpPr/>
          <p:nvPr/>
        </p:nvSpPr>
        <p:spPr>
          <a:xfrm>
            <a:off x="3153067" y="462600"/>
            <a:ext cx="365600" cy="365200"/>
          </a:xfrm>
          <a:prstGeom prst="ellipse">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91" name="Google Shape;91;p6"/>
          <p:cNvSpPr/>
          <p:nvPr/>
        </p:nvSpPr>
        <p:spPr>
          <a:xfrm>
            <a:off x="-630133" y="-711200"/>
            <a:ext cx="1882400" cy="1882400"/>
          </a:xfrm>
          <a:prstGeom prst="ellipse">
            <a:avLst/>
          </a:prstGeom>
          <a:noFill/>
          <a:ln w="9525" cap="flat" cmpd="sng">
            <a:solidFill>
              <a:srgbClr val="00ACC3"/>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92" name="Google Shape;92;p6"/>
          <p:cNvSpPr/>
          <p:nvPr/>
        </p:nvSpPr>
        <p:spPr>
          <a:xfrm>
            <a:off x="3865334" y="322967"/>
            <a:ext cx="1138400" cy="1138400"/>
          </a:xfrm>
          <a:prstGeom prst="ellipse">
            <a:avLst/>
          </a:prstGeom>
          <a:noFill/>
          <a:ln w="9525" cap="flat" cmpd="sng">
            <a:solidFill>
              <a:srgbClr val="ED4A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93" name="Google Shape;93;p6"/>
          <p:cNvSpPr/>
          <p:nvPr/>
        </p:nvSpPr>
        <p:spPr>
          <a:xfrm>
            <a:off x="1414867" y="190600"/>
            <a:ext cx="718000" cy="7176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94" name="Google Shape;94;p6"/>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034498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95"/>
        <p:cNvGrpSpPr/>
        <p:nvPr/>
      </p:nvGrpSpPr>
      <p:grpSpPr>
        <a:xfrm>
          <a:off x="0" y="0"/>
          <a:ext cx="0" cy="0"/>
          <a:chOff x="0" y="0"/>
          <a:chExt cx="0" cy="0"/>
        </a:xfrm>
      </p:grpSpPr>
      <p:sp>
        <p:nvSpPr>
          <p:cNvPr id="96" name="Google Shape;96;p7"/>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7" name="Google Shape;97;p7"/>
          <p:cNvSpPr txBox="1">
            <a:spLocks noGrp="1"/>
          </p:cNvSpPr>
          <p:nvPr>
            <p:ph type="body" idx="1"/>
          </p:nvPr>
        </p:nvSpPr>
        <p:spPr>
          <a:xfrm>
            <a:off x="3914501" y="2066867"/>
            <a:ext cx="3414000" cy="4501200"/>
          </a:xfrm>
          <a:prstGeom prst="rect">
            <a:avLst/>
          </a:prstGeom>
        </p:spPr>
        <p:txBody>
          <a:bodyPr spcFirstLastPara="1" wrap="square" lIns="91425" tIns="91425" rIns="91425" bIns="91425" anchor="t" anchorCtr="0"/>
          <a:lstStyle>
            <a:lvl1pPr marL="609448" lvl="0" indent="-457086">
              <a:spcBef>
                <a:spcPts val="800"/>
              </a:spcBef>
              <a:spcAft>
                <a:spcPts val="0"/>
              </a:spcAft>
              <a:buSzPts val="1800"/>
              <a:buChar char="◎"/>
              <a:defRPr sz="2399"/>
            </a:lvl1pPr>
            <a:lvl2pPr marL="1218895" lvl="1" indent="-457086">
              <a:spcBef>
                <a:spcPts val="0"/>
              </a:spcBef>
              <a:spcAft>
                <a:spcPts val="0"/>
              </a:spcAft>
              <a:buSzPts val="1800"/>
              <a:buChar char="◉"/>
              <a:defRPr sz="2399"/>
            </a:lvl2pPr>
            <a:lvl3pPr marL="1828343" lvl="2" indent="-457086">
              <a:spcBef>
                <a:spcPts val="0"/>
              </a:spcBef>
              <a:spcAft>
                <a:spcPts val="0"/>
              </a:spcAft>
              <a:buSzPts val="1800"/>
              <a:buChar char="￮"/>
              <a:defRPr sz="2399"/>
            </a:lvl3pPr>
            <a:lvl4pPr marL="2437790" lvl="3" indent="-457086">
              <a:spcBef>
                <a:spcPts val="0"/>
              </a:spcBef>
              <a:spcAft>
                <a:spcPts val="0"/>
              </a:spcAft>
              <a:buSzPts val="1800"/>
              <a:buChar char="●"/>
              <a:defRPr sz="2399"/>
            </a:lvl4pPr>
            <a:lvl5pPr marL="3047238" lvl="4" indent="-457086">
              <a:spcBef>
                <a:spcPts val="0"/>
              </a:spcBef>
              <a:spcAft>
                <a:spcPts val="0"/>
              </a:spcAft>
              <a:buSzPts val="1800"/>
              <a:buChar char="○"/>
              <a:defRPr sz="2399"/>
            </a:lvl5pPr>
            <a:lvl6pPr marL="3656686" lvl="5" indent="-457086">
              <a:spcBef>
                <a:spcPts val="0"/>
              </a:spcBef>
              <a:spcAft>
                <a:spcPts val="0"/>
              </a:spcAft>
              <a:buSzPts val="1800"/>
              <a:buChar char="■"/>
              <a:defRPr sz="2399"/>
            </a:lvl6pPr>
            <a:lvl7pPr marL="4266133" lvl="6" indent="-457086">
              <a:spcBef>
                <a:spcPts val="0"/>
              </a:spcBef>
              <a:spcAft>
                <a:spcPts val="0"/>
              </a:spcAft>
              <a:buSzPts val="1800"/>
              <a:buChar char="●"/>
              <a:defRPr sz="2399"/>
            </a:lvl7pPr>
            <a:lvl8pPr marL="4875581" lvl="7" indent="-457086">
              <a:spcBef>
                <a:spcPts val="0"/>
              </a:spcBef>
              <a:spcAft>
                <a:spcPts val="0"/>
              </a:spcAft>
              <a:buSzPts val="1800"/>
              <a:buChar char="○"/>
              <a:defRPr sz="2399"/>
            </a:lvl8pPr>
            <a:lvl9pPr marL="5485028" lvl="8" indent="-457086">
              <a:spcBef>
                <a:spcPts val="0"/>
              </a:spcBef>
              <a:spcAft>
                <a:spcPts val="0"/>
              </a:spcAft>
              <a:buSzPts val="1800"/>
              <a:buChar char="■"/>
              <a:defRPr sz="2399"/>
            </a:lvl9pPr>
          </a:lstStyle>
          <a:p>
            <a:endParaRPr/>
          </a:p>
        </p:txBody>
      </p:sp>
      <p:sp>
        <p:nvSpPr>
          <p:cNvPr id="98" name="Google Shape;98;p7"/>
          <p:cNvSpPr txBox="1">
            <a:spLocks noGrp="1"/>
          </p:cNvSpPr>
          <p:nvPr>
            <p:ph type="body" idx="2"/>
          </p:nvPr>
        </p:nvSpPr>
        <p:spPr>
          <a:xfrm>
            <a:off x="7534466" y="2066867"/>
            <a:ext cx="3414000" cy="4501200"/>
          </a:xfrm>
          <a:prstGeom prst="rect">
            <a:avLst/>
          </a:prstGeom>
        </p:spPr>
        <p:txBody>
          <a:bodyPr spcFirstLastPara="1" wrap="square" lIns="91425" tIns="91425" rIns="91425" bIns="91425" anchor="t" anchorCtr="0"/>
          <a:lstStyle>
            <a:lvl1pPr marL="609448" lvl="0" indent="-457086">
              <a:spcBef>
                <a:spcPts val="800"/>
              </a:spcBef>
              <a:spcAft>
                <a:spcPts val="0"/>
              </a:spcAft>
              <a:buSzPts val="1800"/>
              <a:buChar char="◎"/>
              <a:defRPr sz="2399"/>
            </a:lvl1pPr>
            <a:lvl2pPr marL="1218895" lvl="1" indent="-457086">
              <a:spcBef>
                <a:spcPts val="0"/>
              </a:spcBef>
              <a:spcAft>
                <a:spcPts val="0"/>
              </a:spcAft>
              <a:buSzPts val="1800"/>
              <a:buChar char="◉"/>
              <a:defRPr sz="2399"/>
            </a:lvl2pPr>
            <a:lvl3pPr marL="1828343" lvl="2" indent="-457086">
              <a:spcBef>
                <a:spcPts val="0"/>
              </a:spcBef>
              <a:spcAft>
                <a:spcPts val="0"/>
              </a:spcAft>
              <a:buSzPts val="1800"/>
              <a:buChar char="￮"/>
              <a:defRPr sz="2399"/>
            </a:lvl3pPr>
            <a:lvl4pPr marL="2437790" lvl="3" indent="-457086">
              <a:spcBef>
                <a:spcPts val="0"/>
              </a:spcBef>
              <a:spcAft>
                <a:spcPts val="0"/>
              </a:spcAft>
              <a:buSzPts val="1800"/>
              <a:buChar char="●"/>
              <a:defRPr sz="2399"/>
            </a:lvl4pPr>
            <a:lvl5pPr marL="3047238" lvl="4" indent="-457086">
              <a:spcBef>
                <a:spcPts val="0"/>
              </a:spcBef>
              <a:spcAft>
                <a:spcPts val="0"/>
              </a:spcAft>
              <a:buSzPts val="1800"/>
              <a:buChar char="○"/>
              <a:defRPr sz="2399"/>
            </a:lvl5pPr>
            <a:lvl6pPr marL="3656686" lvl="5" indent="-457086">
              <a:spcBef>
                <a:spcPts val="0"/>
              </a:spcBef>
              <a:spcAft>
                <a:spcPts val="0"/>
              </a:spcAft>
              <a:buSzPts val="1800"/>
              <a:buChar char="■"/>
              <a:defRPr sz="2399"/>
            </a:lvl6pPr>
            <a:lvl7pPr marL="4266133" lvl="6" indent="-457086">
              <a:spcBef>
                <a:spcPts val="0"/>
              </a:spcBef>
              <a:spcAft>
                <a:spcPts val="0"/>
              </a:spcAft>
              <a:buSzPts val="1800"/>
              <a:buChar char="●"/>
              <a:defRPr sz="2399"/>
            </a:lvl7pPr>
            <a:lvl8pPr marL="4875581" lvl="7" indent="-457086">
              <a:spcBef>
                <a:spcPts val="0"/>
              </a:spcBef>
              <a:spcAft>
                <a:spcPts val="0"/>
              </a:spcAft>
              <a:buSzPts val="1800"/>
              <a:buChar char="○"/>
              <a:defRPr sz="2399"/>
            </a:lvl8pPr>
            <a:lvl9pPr marL="5485028" lvl="8" indent="-457086">
              <a:spcBef>
                <a:spcPts val="0"/>
              </a:spcBef>
              <a:spcAft>
                <a:spcPts val="0"/>
              </a:spcAft>
              <a:buSzPts val="1800"/>
              <a:buChar char="■"/>
              <a:defRPr sz="2399"/>
            </a:lvl9pPr>
          </a:lstStyle>
          <a:p>
            <a:endParaRPr/>
          </a:p>
        </p:txBody>
      </p:sp>
      <p:sp>
        <p:nvSpPr>
          <p:cNvPr id="99" name="Google Shape;99;p7"/>
          <p:cNvSpPr/>
          <p:nvPr/>
        </p:nvSpPr>
        <p:spPr>
          <a:xfrm>
            <a:off x="-478599" y="2925867"/>
            <a:ext cx="3129600" cy="3129600"/>
          </a:xfrm>
          <a:prstGeom prst="donut">
            <a:avLst>
              <a:gd name="adj" fmla="val 36789"/>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0" name="Google Shape;100;p7"/>
          <p:cNvSpPr/>
          <p:nvPr/>
        </p:nvSpPr>
        <p:spPr>
          <a:xfrm>
            <a:off x="264600" y="-428167"/>
            <a:ext cx="1304800" cy="1304800"/>
          </a:xfrm>
          <a:prstGeom prst="ellipse">
            <a:avLst/>
          </a:prstGeom>
          <a:noFill/>
          <a:ln w="9525" cap="flat" cmpd="sng">
            <a:solidFill>
              <a:srgbClr val="E8004C"/>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1" name="Google Shape;101;p7"/>
          <p:cNvSpPr/>
          <p:nvPr/>
        </p:nvSpPr>
        <p:spPr>
          <a:xfrm>
            <a:off x="264600" y="560633"/>
            <a:ext cx="876800" cy="876800"/>
          </a:xfrm>
          <a:prstGeom prst="ellipse">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2" name="Google Shape;102;p7"/>
          <p:cNvSpPr/>
          <p:nvPr/>
        </p:nvSpPr>
        <p:spPr>
          <a:xfrm>
            <a:off x="1569402" y="876633"/>
            <a:ext cx="1129200" cy="1129200"/>
          </a:xfrm>
          <a:prstGeom prst="donut">
            <a:avLst>
              <a:gd name="adj" fmla="val 22275"/>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3" name="Google Shape;103;p7"/>
          <p:cNvSpPr/>
          <p:nvPr/>
        </p:nvSpPr>
        <p:spPr>
          <a:xfrm>
            <a:off x="1183534" y="5523067"/>
            <a:ext cx="1610400" cy="1610400"/>
          </a:xfrm>
          <a:prstGeom prst="ellipse">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4" name="Google Shape;104;p7"/>
          <p:cNvSpPr/>
          <p:nvPr/>
        </p:nvSpPr>
        <p:spPr>
          <a:xfrm>
            <a:off x="204901" y="6399467"/>
            <a:ext cx="734000" cy="734000"/>
          </a:xfrm>
          <a:prstGeom prst="donut">
            <a:avLst>
              <a:gd name="adj" fmla="val 18606"/>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5" name="Google Shape;105;p7"/>
          <p:cNvSpPr/>
          <p:nvPr/>
        </p:nvSpPr>
        <p:spPr>
          <a:xfrm>
            <a:off x="1563367" y="2262600"/>
            <a:ext cx="406400" cy="4064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6" name="Google Shape;106;p7"/>
          <p:cNvSpPr/>
          <p:nvPr/>
        </p:nvSpPr>
        <p:spPr>
          <a:xfrm>
            <a:off x="10459000" y="825700"/>
            <a:ext cx="734000" cy="7340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7" name="Google Shape;107;p7"/>
          <p:cNvSpPr/>
          <p:nvPr/>
        </p:nvSpPr>
        <p:spPr>
          <a:xfrm>
            <a:off x="10020667" y="-96667"/>
            <a:ext cx="530000" cy="530000"/>
          </a:xfrm>
          <a:prstGeom prst="donut">
            <a:avLst>
              <a:gd name="adj" fmla="val 30568"/>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8" name="Google Shape;108;p7"/>
          <p:cNvSpPr/>
          <p:nvPr/>
        </p:nvSpPr>
        <p:spPr>
          <a:xfrm>
            <a:off x="11535333" y="1374467"/>
            <a:ext cx="406400" cy="406400"/>
          </a:xfrm>
          <a:prstGeom prst="ellipse">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09" name="Google Shape;109;p7"/>
          <p:cNvSpPr/>
          <p:nvPr/>
        </p:nvSpPr>
        <p:spPr>
          <a:xfrm>
            <a:off x="10797200" y="223267"/>
            <a:ext cx="988801" cy="988800"/>
          </a:xfrm>
          <a:prstGeom prst="donut">
            <a:avLst>
              <a:gd name="adj" fmla="val 8064"/>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10" name="Google Shape;110;p7"/>
          <p:cNvSpPr/>
          <p:nvPr/>
        </p:nvSpPr>
        <p:spPr>
          <a:xfrm>
            <a:off x="11193001" y="2005833"/>
            <a:ext cx="250800" cy="2508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11" name="Google Shape;111;p7"/>
          <p:cNvSpPr/>
          <p:nvPr/>
        </p:nvSpPr>
        <p:spPr>
          <a:xfrm>
            <a:off x="-274166" y="3130300"/>
            <a:ext cx="2720800" cy="2720800"/>
          </a:xfrm>
          <a:prstGeom prst="ellipse">
            <a:avLst/>
          </a:prstGeom>
          <a:noFill/>
          <a:ln w="9525" cap="flat" cmpd="sng">
            <a:solidFill>
              <a:srgbClr val="65BB48"/>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12" name="Google Shape;112;p7"/>
          <p:cNvSpPr/>
          <p:nvPr/>
        </p:nvSpPr>
        <p:spPr>
          <a:xfrm>
            <a:off x="406834" y="-285933"/>
            <a:ext cx="1020400" cy="1020400"/>
          </a:xfrm>
          <a:prstGeom prst="ellipse">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13" name="Google Shape;113;p7"/>
          <p:cNvSpPr/>
          <p:nvPr/>
        </p:nvSpPr>
        <p:spPr>
          <a:xfrm>
            <a:off x="11376800" y="1215933"/>
            <a:ext cx="723600" cy="723600"/>
          </a:xfrm>
          <a:prstGeom prst="ellipse">
            <a:avLst/>
          </a:prstGeom>
          <a:noFill/>
          <a:ln w="9525" cap="flat" cmpd="sng">
            <a:solidFill>
              <a:srgbClr val="F8BB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14" name="Google Shape;114;p7"/>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42234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15"/>
        <p:cNvGrpSpPr/>
        <p:nvPr/>
      </p:nvGrpSpPr>
      <p:grpSpPr>
        <a:xfrm>
          <a:off x="0" y="0"/>
          <a:ext cx="0" cy="0"/>
          <a:chOff x="0" y="0"/>
          <a:chExt cx="0" cy="0"/>
        </a:xfrm>
      </p:grpSpPr>
      <p:sp>
        <p:nvSpPr>
          <p:cNvPr id="116" name="Google Shape;116;p8"/>
          <p:cNvSpPr/>
          <p:nvPr/>
        </p:nvSpPr>
        <p:spPr>
          <a:xfrm>
            <a:off x="11518033" y="1963467"/>
            <a:ext cx="1304800" cy="1304800"/>
          </a:xfrm>
          <a:prstGeom prst="ellipse">
            <a:avLst/>
          </a:prstGeom>
          <a:noFill/>
          <a:ln w="9525" cap="flat" cmpd="sng">
            <a:solidFill>
              <a:srgbClr val="ED4A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17" name="Google Shape;117;p8"/>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3914500" y="2066867"/>
            <a:ext cx="2267200" cy="4500800"/>
          </a:xfrm>
          <a:prstGeom prst="rect">
            <a:avLst/>
          </a:prstGeom>
        </p:spPr>
        <p:txBody>
          <a:bodyPr spcFirstLastPara="1" wrap="square" lIns="91425" tIns="91425" rIns="91425" bIns="91425" anchor="t" anchorCtr="0"/>
          <a:lstStyle>
            <a:lvl1pPr marL="609448" lvl="0" indent="-423228" rtl="0">
              <a:spcBef>
                <a:spcPts val="800"/>
              </a:spcBef>
              <a:spcAft>
                <a:spcPts val="0"/>
              </a:spcAft>
              <a:buSzPts val="1400"/>
              <a:buChar char="◎"/>
              <a:defRPr sz="1866"/>
            </a:lvl1pPr>
            <a:lvl2pPr marL="1218895" lvl="1" indent="-423228" rtl="0">
              <a:spcBef>
                <a:spcPts val="0"/>
              </a:spcBef>
              <a:spcAft>
                <a:spcPts val="0"/>
              </a:spcAft>
              <a:buSzPts val="1400"/>
              <a:buChar char="◉"/>
              <a:defRPr sz="1866"/>
            </a:lvl2pPr>
            <a:lvl3pPr marL="1828343" lvl="2" indent="-423228" rtl="0">
              <a:spcBef>
                <a:spcPts val="0"/>
              </a:spcBef>
              <a:spcAft>
                <a:spcPts val="0"/>
              </a:spcAft>
              <a:buSzPts val="1400"/>
              <a:buChar char="￮"/>
              <a:defRPr sz="1866"/>
            </a:lvl3pPr>
            <a:lvl4pPr marL="2437790" lvl="3" indent="-423228" rtl="0">
              <a:spcBef>
                <a:spcPts val="0"/>
              </a:spcBef>
              <a:spcAft>
                <a:spcPts val="0"/>
              </a:spcAft>
              <a:buSzPts val="1400"/>
              <a:buChar char="●"/>
              <a:defRPr sz="1866"/>
            </a:lvl4pPr>
            <a:lvl5pPr marL="3047238" lvl="4" indent="-423228" rtl="0">
              <a:spcBef>
                <a:spcPts val="0"/>
              </a:spcBef>
              <a:spcAft>
                <a:spcPts val="0"/>
              </a:spcAft>
              <a:buSzPts val="1400"/>
              <a:buChar char="○"/>
              <a:defRPr sz="1866"/>
            </a:lvl5pPr>
            <a:lvl6pPr marL="3656686" lvl="5" indent="-423228" rtl="0">
              <a:spcBef>
                <a:spcPts val="0"/>
              </a:spcBef>
              <a:spcAft>
                <a:spcPts val="0"/>
              </a:spcAft>
              <a:buSzPts val="1400"/>
              <a:buChar char="■"/>
              <a:defRPr sz="1866"/>
            </a:lvl6pPr>
            <a:lvl7pPr marL="4266133" lvl="6" indent="-423228" rtl="0">
              <a:spcBef>
                <a:spcPts val="0"/>
              </a:spcBef>
              <a:spcAft>
                <a:spcPts val="0"/>
              </a:spcAft>
              <a:buSzPts val="1400"/>
              <a:buChar char="●"/>
              <a:defRPr sz="1866"/>
            </a:lvl7pPr>
            <a:lvl8pPr marL="4875581" lvl="7" indent="-423228" rtl="0">
              <a:spcBef>
                <a:spcPts val="0"/>
              </a:spcBef>
              <a:spcAft>
                <a:spcPts val="0"/>
              </a:spcAft>
              <a:buSzPts val="1400"/>
              <a:buChar char="○"/>
              <a:defRPr sz="1866"/>
            </a:lvl8pPr>
            <a:lvl9pPr marL="5485028" lvl="8" indent="-423228" rtl="0">
              <a:spcBef>
                <a:spcPts val="0"/>
              </a:spcBef>
              <a:spcAft>
                <a:spcPts val="0"/>
              </a:spcAft>
              <a:buSzPts val="1400"/>
              <a:buChar char="■"/>
              <a:defRPr sz="1866"/>
            </a:lvl9pPr>
          </a:lstStyle>
          <a:p>
            <a:endParaRPr/>
          </a:p>
        </p:txBody>
      </p:sp>
      <p:sp>
        <p:nvSpPr>
          <p:cNvPr id="119" name="Google Shape;119;p8"/>
          <p:cNvSpPr txBox="1">
            <a:spLocks noGrp="1"/>
          </p:cNvSpPr>
          <p:nvPr>
            <p:ph type="body" idx="2"/>
          </p:nvPr>
        </p:nvSpPr>
        <p:spPr>
          <a:xfrm>
            <a:off x="6297830" y="2066867"/>
            <a:ext cx="2267200" cy="4500800"/>
          </a:xfrm>
          <a:prstGeom prst="rect">
            <a:avLst/>
          </a:prstGeom>
        </p:spPr>
        <p:txBody>
          <a:bodyPr spcFirstLastPara="1" wrap="square" lIns="91425" tIns="91425" rIns="91425" bIns="91425" anchor="t" anchorCtr="0"/>
          <a:lstStyle>
            <a:lvl1pPr marL="609448" lvl="0" indent="-423228" rtl="0">
              <a:spcBef>
                <a:spcPts val="800"/>
              </a:spcBef>
              <a:spcAft>
                <a:spcPts val="0"/>
              </a:spcAft>
              <a:buSzPts val="1400"/>
              <a:buChar char="◎"/>
              <a:defRPr sz="1866"/>
            </a:lvl1pPr>
            <a:lvl2pPr marL="1218895" lvl="1" indent="-423228" rtl="0">
              <a:spcBef>
                <a:spcPts val="0"/>
              </a:spcBef>
              <a:spcAft>
                <a:spcPts val="0"/>
              </a:spcAft>
              <a:buSzPts val="1400"/>
              <a:buChar char="◉"/>
              <a:defRPr sz="1866"/>
            </a:lvl2pPr>
            <a:lvl3pPr marL="1828343" lvl="2" indent="-423228" rtl="0">
              <a:spcBef>
                <a:spcPts val="0"/>
              </a:spcBef>
              <a:spcAft>
                <a:spcPts val="0"/>
              </a:spcAft>
              <a:buSzPts val="1400"/>
              <a:buChar char="￮"/>
              <a:defRPr sz="1866"/>
            </a:lvl3pPr>
            <a:lvl4pPr marL="2437790" lvl="3" indent="-423228" rtl="0">
              <a:spcBef>
                <a:spcPts val="0"/>
              </a:spcBef>
              <a:spcAft>
                <a:spcPts val="0"/>
              </a:spcAft>
              <a:buSzPts val="1400"/>
              <a:buChar char="●"/>
              <a:defRPr sz="1866"/>
            </a:lvl4pPr>
            <a:lvl5pPr marL="3047238" lvl="4" indent="-423228" rtl="0">
              <a:spcBef>
                <a:spcPts val="0"/>
              </a:spcBef>
              <a:spcAft>
                <a:spcPts val="0"/>
              </a:spcAft>
              <a:buSzPts val="1400"/>
              <a:buChar char="○"/>
              <a:defRPr sz="1866"/>
            </a:lvl5pPr>
            <a:lvl6pPr marL="3656686" lvl="5" indent="-423228" rtl="0">
              <a:spcBef>
                <a:spcPts val="0"/>
              </a:spcBef>
              <a:spcAft>
                <a:spcPts val="0"/>
              </a:spcAft>
              <a:buSzPts val="1400"/>
              <a:buChar char="■"/>
              <a:defRPr sz="1866"/>
            </a:lvl6pPr>
            <a:lvl7pPr marL="4266133" lvl="6" indent="-423228" rtl="0">
              <a:spcBef>
                <a:spcPts val="0"/>
              </a:spcBef>
              <a:spcAft>
                <a:spcPts val="0"/>
              </a:spcAft>
              <a:buSzPts val="1400"/>
              <a:buChar char="●"/>
              <a:defRPr sz="1866"/>
            </a:lvl7pPr>
            <a:lvl8pPr marL="4875581" lvl="7" indent="-423228" rtl="0">
              <a:spcBef>
                <a:spcPts val="0"/>
              </a:spcBef>
              <a:spcAft>
                <a:spcPts val="0"/>
              </a:spcAft>
              <a:buSzPts val="1400"/>
              <a:buChar char="○"/>
              <a:defRPr sz="1866"/>
            </a:lvl8pPr>
            <a:lvl9pPr marL="5485028" lvl="8" indent="-423228" rtl="0">
              <a:spcBef>
                <a:spcPts val="0"/>
              </a:spcBef>
              <a:spcAft>
                <a:spcPts val="0"/>
              </a:spcAft>
              <a:buSzPts val="1400"/>
              <a:buChar char="■"/>
              <a:defRPr sz="1866"/>
            </a:lvl9pPr>
          </a:lstStyle>
          <a:p>
            <a:endParaRPr/>
          </a:p>
        </p:txBody>
      </p:sp>
      <p:sp>
        <p:nvSpPr>
          <p:cNvPr id="120" name="Google Shape;120;p8"/>
          <p:cNvSpPr txBox="1">
            <a:spLocks noGrp="1"/>
          </p:cNvSpPr>
          <p:nvPr>
            <p:ph type="body" idx="3"/>
          </p:nvPr>
        </p:nvSpPr>
        <p:spPr>
          <a:xfrm>
            <a:off x="8681161" y="2066867"/>
            <a:ext cx="2267200" cy="4500800"/>
          </a:xfrm>
          <a:prstGeom prst="rect">
            <a:avLst/>
          </a:prstGeom>
        </p:spPr>
        <p:txBody>
          <a:bodyPr spcFirstLastPara="1" wrap="square" lIns="91425" tIns="91425" rIns="91425" bIns="91425" anchor="t" anchorCtr="0"/>
          <a:lstStyle>
            <a:lvl1pPr marL="609448" lvl="0" indent="-423228" rtl="0">
              <a:spcBef>
                <a:spcPts val="800"/>
              </a:spcBef>
              <a:spcAft>
                <a:spcPts val="0"/>
              </a:spcAft>
              <a:buSzPts val="1400"/>
              <a:buChar char="◎"/>
              <a:defRPr sz="1866"/>
            </a:lvl1pPr>
            <a:lvl2pPr marL="1218895" lvl="1" indent="-423228" rtl="0">
              <a:spcBef>
                <a:spcPts val="0"/>
              </a:spcBef>
              <a:spcAft>
                <a:spcPts val="0"/>
              </a:spcAft>
              <a:buSzPts val="1400"/>
              <a:buChar char="◉"/>
              <a:defRPr sz="1866"/>
            </a:lvl2pPr>
            <a:lvl3pPr marL="1828343" lvl="2" indent="-423228" rtl="0">
              <a:spcBef>
                <a:spcPts val="0"/>
              </a:spcBef>
              <a:spcAft>
                <a:spcPts val="0"/>
              </a:spcAft>
              <a:buSzPts val="1400"/>
              <a:buChar char="￮"/>
              <a:defRPr sz="1866"/>
            </a:lvl3pPr>
            <a:lvl4pPr marL="2437790" lvl="3" indent="-423228" rtl="0">
              <a:spcBef>
                <a:spcPts val="0"/>
              </a:spcBef>
              <a:spcAft>
                <a:spcPts val="0"/>
              </a:spcAft>
              <a:buSzPts val="1400"/>
              <a:buChar char="●"/>
              <a:defRPr sz="1866"/>
            </a:lvl4pPr>
            <a:lvl5pPr marL="3047238" lvl="4" indent="-423228" rtl="0">
              <a:spcBef>
                <a:spcPts val="0"/>
              </a:spcBef>
              <a:spcAft>
                <a:spcPts val="0"/>
              </a:spcAft>
              <a:buSzPts val="1400"/>
              <a:buChar char="○"/>
              <a:defRPr sz="1866"/>
            </a:lvl5pPr>
            <a:lvl6pPr marL="3656686" lvl="5" indent="-423228" rtl="0">
              <a:spcBef>
                <a:spcPts val="0"/>
              </a:spcBef>
              <a:spcAft>
                <a:spcPts val="0"/>
              </a:spcAft>
              <a:buSzPts val="1400"/>
              <a:buChar char="■"/>
              <a:defRPr sz="1866"/>
            </a:lvl6pPr>
            <a:lvl7pPr marL="4266133" lvl="6" indent="-423228" rtl="0">
              <a:spcBef>
                <a:spcPts val="0"/>
              </a:spcBef>
              <a:spcAft>
                <a:spcPts val="0"/>
              </a:spcAft>
              <a:buSzPts val="1400"/>
              <a:buChar char="●"/>
              <a:defRPr sz="1866"/>
            </a:lvl7pPr>
            <a:lvl8pPr marL="4875581" lvl="7" indent="-423228" rtl="0">
              <a:spcBef>
                <a:spcPts val="0"/>
              </a:spcBef>
              <a:spcAft>
                <a:spcPts val="0"/>
              </a:spcAft>
              <a:buSzPts val="1400"/>
              <a:buChar char="○"/>
              <a:defRPr sz="1866"/>
            </a:lvl8pPr>
            <a:lvl9pPr marL="5485028" lvl="8" indent="-423228" rtl="0">
              <a:spcBef>
                <a:spcPts val="0"/>
              </a:spcBef>
              <a:spcAft>
                <a:spcPts val="0"/>
              </a:spcAft>
              <a:buSzPts val="1400"/>
              <a:buChar char="■"/>
              <a:defRPr sz="1866"/>
            </a:lvl9pPr>
          </a:lstStyle>
          <a:p>
            <a:endParaRPr/>
          </a:p>
        </p:txBody>
      </p:sp>
      <p:sp>
        <p:nvSpPr>
          <p:cNvPr id="121" name="Google Shape;121;p8"/>
          <p:cNvSpPr/>
          <p:nvPr/>
        </p:nvSpPr>
        <p:spPr>
          <a:xfrm>
            <a:off x="1355300" y="3975467"/>
            <a:ext cx="587200" cy="587200"/>
          </a:xfrm>
          <a:prstGeom prst="ellipse">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2" name="Google Shape;122;p8"/>
          <p:cNvSpPr/>
          <p:nvPr/>
        </p:nvSpPr>
        <p:spPr>
          <a:xfrm>
            <a:off x="-91633" y="4461533"/>
            <a:ext cx="1092800" cy="1092800"/>
          </a:xfrm>
          <a:prstGeom prst="ellipse">
            <a:avLst/>
          </a:prstGeom>
          <a:noFill/>
          <a:ln w="9525" cap="flat" cmpd="sng">
            <a:solidFill>
              <a:srgbClr val="00D1C6"/>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3" name="Google Shape;123;p8"/>
          <p:cNvSpPr/>
          <p:nvPr/>
        </p:nvSpPr>
        <p:spPr>
          <a:xfrm>
            <a:off x="1815300" y="187633"/>
            <a:ext cx="1150400" cy="1151200"/>
          </a:xfrm>
          <a:prstGeom prst="donut">
            <a:avLst>
              <a:gd name="adj" fmla="val 43200"/>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4" name="Google Shape;124;p8"/>
          <p:cNvSpPr/>
          <p:nvPr/>
        </p:nvSpPr>
        <p:spPr>
          <a:xfrm>
            <a:off x="1917501" y="4562667"/>
            <a:ext cx="1416000" cy="1416000"/>
          </a:xfrm>
          <a:prstGeom prst="donut">
            <a:avLst>
              <a:gd name="adj" fmla="val 9905"/>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5" name="Google Shape;125;p8"/>
          <p:cNvSpPr/>
          <p:nvPr/>
        </p:nvSpPr>
        <p:spPr>
          <a:xfrm>
            <a:off x="2745900" y="1483300"/>
            <a:ext cx="406400" cy="406400"/>
          </a:xfrm>
          <a:prstGeom prst="ellipse">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6" name="Google Shape;126;p8"/>
          <p:cNvSpPr/>
          <p:nvPr/>
        </p:nvSpPr>
        <p:spPr>
          <a:xfrm>
            <a:off x="11631334" y="360300"/>
            <a:ext cx="734000" cy="734000"/>
          </a:xfrm>
          <a:prstGeom prst="ellipse">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7" name="Google Shape;127;p8"/>
          <p:cNvSpPr/>
          <p:nvPr/>
        </p:nvSpPr>
        <p:spPr>
          <a:xfrm>
            <a:off x="11395734" y="811500"/>
            <a:ext cx="530000" cy="530000"/>
          </a:xfrm>
          <a:prstGeom prst="donut">
            <a:avLst>
              <a:gd name="adj" fmla="val 8754"/>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8" name="Google Shape;128;p8"/>
          <p:cNvSpPr/>
          <p:nvPr/>
        </p:nvSpPr>
        <p:spPr>
          <a:xfrm>
            <a:off x="10948367" y="1536867"/>
            <a:ext cx="530000" cy="530000"/>
          </a:xfrm>
          <a:prstGeom prst="ellipse">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29" name="Google Shape;129;p8"/>
          <p:cNvSpPr/>
          <p:nvPr/>
        </p:nvSpPr>
        <p:spPr>
          <a:xfrm>
            <a:off x="10132800" y="-367000"/>
            <a:ext cx="988801" cy="988800"/>
          </a:xfrm>
          <a:prstGeom prst="donut">
            <a:avLst>
              <a:gd name="adj" fmla="val 39163"/>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0" name="Google Shape;130;p8"/>
          <p:cNvSpPr/>
          <p:nvPr/>
        </p:nvSpPr>
        <p:spPr>
          <a:xfrm>
            <a:off x="12045033" y="2490467"/>
            <a:ext cx="250800" cy="250800"/>
          </a:xfrm>
          <a:prstGeom prst="ellipse">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1" name="Google Shape;131;p8"/>
          <p:cNvSpPr/>
          <p:nvPr/>
        </p:nvSpPr>
        <p:spPr>
          <a:xfrm>
            <a:off x="-640299" y="324833"/>
            <a:ext cx="3129600" cy="3129600"/>
          </a:xfrm>
          <a:prstGeom prst="donut">
            <a:avLst>
              <a:gd name="adj" fmla="val 21094"/>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2" name="Google Shape;132;p8"/>
          <p:cNvSpPr/>
          <p:nvPr/>
        </p:nvSpPr>
        <p:spPr>
          <a:xfrm>
            <a:off x="1355301" y="5455600"/>
            <a:ext cx="1610400" cy="1610400"/>
          </a:xfrm>
          <a:prstGeom prst="ellipse">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3" name="Google Shape;133;p8"/>
          <p:cNvSpPr/>
          <p:nvPr/>
        </p:nvSpPr>
        <p:spPr>
          <a:xfrm>
            <a:off x="272100" y="1237233"/>
            <a:ext cx="1304800" cy="1304800"/>
          </a:xfrm>
          <a:prstGeom prst="ellipse">
            <a:avLst/>
          </a:prstGeom>
          <a:noFill/>
          <a:ln w="9525" cap="flat" cmpd="sng">
            <a:solidFill>
              <a:srgbClr val="BBCD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4" name="Google Shape;134;p8"/>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083990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5"/>
        <p:cNvGrpSpPr/>
        <p:nvPr/>
      </p:nvGrpSpPr>
      <p:grpSpPr>
        <a:xfrm>
          <a:off x="0" y="0"/>
          <a:ext cx="0" cy="0"/>
          <a:chOff x="0" y="0"/>
          <a:chExt cx="0" cy="0"/>
        </a:xfrm>
      </p:grpSpPr>
      <p:sp>
        <p:nvSpPr>
          <p:cNvPr id="136" name="Google Shape;136;p9"/>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37" name="Google Shape;137;p9"/>
          <p:cNvSpPr/>
          <p:nvPr/>
        </p:nvSpPr>
        <p:spPr>
          <a:xfrm>
            <a:off x="1707584" y="4892200"/>
            <a:ext cx="274800" cy="2748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8" name="Google Shape;138;p9"/>
          <p:cNvSpPr/>
          <p:nvPr/>
        </p:nvSpPr>
        <p:spPr>
          <a:xfrm>
            <a:off x="240667" y="5364333"/>
            <a:ext cx="1827600" cy="18276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39" name="Google Shape;139;p9"/>
          <p:cNvSpPr/>
          <p:nvPr/>
        </p:nvSpPr>
        <p:spPr>
          <a:xfrm>
            <a:off x="328062" y="4284195"/>
            <a:ext cx="608000" cy="608000"/>
          </a:xfrm>
          <a:prstGeom prst="ellipse">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0" name="Google Shape;140;p9"/>
          <p:cNvSpPr/>
          <p:nvPr/>
        </p:nvSpPr>
        <p:spPr>
          <a:xfrm>
            <a:off x="95334" y="4051467"/>
            <a:ext cx="1073200" cy="1073200"/>
          </a:xfrm>
          <a:prstGeom prst="ellipse">
            <a:avLst/>
          </a:prstGeom>
          <a:noFill/>
          <a:ln w="9525" cap="flat" cmpd="sng">
            <a:solidFill>
              <a:srgbClr val="65BB48"/>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1" name="Google Shape;141;p9"/>
          <p:cNvSpPr/>
          <p:nvPr/>
        </p:nvSpPr>
        <p:spPr>
          <a:xfrm>
            <a:off x="1707600" y="2144633"/>
            <a:ext cx="1391200" cy="1392000"/>
          </a:xfrm>
          <a:prstGeom prst="donut">
            <a:avLst>
              <a:gd name="adj" fmla="val 43200"/>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2" name="Google Shape;142;p9"/>
          <p:cNvSpPr/>
          <p:nvPr/>
        </p:nvSpPr>
        <p:spPr>
          <a:xfrm>
            <a:off x="2187301" y="-269167"/>
            <a:ext cx="1000400" cy="1000400"/>
          </a:xfrm>
          <a:prstGeom prst="ellipse">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3" name="Google Shape;143;p9"/>
          <p:cNvSpPr/>
          <p:nvPr/>
        </p:nvSpPr>
        <p:spPr>
          <a:xfrm>
            <a:off x="-640299" y="324833"/>
            <a:ext cx="3129600" cy="3129600"/>
          </a:xfrm>
          <a:prstGeom prst="donut">
            <a:avLst>
              <a:gd name="adj" fmla="val 6129"/>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4" name="Google Shape;144;p9"/>
          <p:cNvSpPr/>
          <p:nvPr/>
        </p:nvSpPr>
        <p:spPr>
          <a:xfrm>
            <a:off x="-297300" y="667833"/>
            <a:ext cx="2443600" cy="2443600"/>
          </a:xfrm>
          <a:prstGeom prst="ellipse">
            <a:avLst/>
          </a:prstGeom>
          <a:noFill/>
          <a:ln w="9525" cap="flat" cmpd="sng">
            <a:solidFill>
              <a:srgbClr val="ED4A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5" name="Google Shape;145;p9"/>
          <p:cNvSpPr/>
          <p:nvPr/>
        </p:nvSpPr>
        <p:spPr>
          <a:xfrm>
            <a:off x="1707601" y="5266833"/>
            <a:ext cx="1000400" cy="1000400"/>
          </a:xfrm>
          <a:prstGeom prst="ellipse">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6" name="Google Shape;146;p9"/>
          <p:cNvSpPr/>
          <p:nvPr/>
        </p:nvSpPr>
        <p:spPr>
          <a:xfrm>
            <a:off x="10550667" y="800300"/>
            <a:ext cx="734000" cy="7340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7" name="Google Shape;147;p9"/>
          <p:cNvSpPr/>
          <p:nvPr/>
        </p:nvSpPr>
        <p:spPr>
          <a:xfrm>
            <a:off x="11604533" y="2144633"/>
            <a:ext cx="382800" cy="382800"/>
          </a:xfrm>
          <a:prstGeom prst="donut">
            <a:avLst>
              <a:gd name="adj" fmla="val 18608"/>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8" name="Google Shape;148;p9"/>
          <p:cNvSpPr/>
          <p:nvPr/>
        </p:nvSpPr>
        <p:spPr>
          <a:xfrm>
            <a:off x="11745836" y="1181919"/>
            <a:ext cx="555200" cy="555200"/>
          </a:xfrm>
          <a:prstGeom prst="ellipse">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49" name="Google Shape;149;p9"/>
          <p:cNvSpPr/>
          <p:nvPr/>
        </p:nvSpPr>
        <p:spPr>
          <a:xfrm>
            <a:off x="10824000" y="-326067"/>
            <a:ext cx="988801" cy="988800"/>
          </a:xfrm>
          <a:prstGeom prst="donut">
            <a:avLst>
              <a:gd name="adj" fmla="val 37879"/>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0" name="Google Shape;150;p9"/>
          <p:cNvSpPr/>
          <p:nvPr/>
        </p:nvSpPr>
        <p:spPr>
          <a:xfrm>
            <a:off x="10418301" y="417033"/>
            <a:ext cx="250800" cy="2508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1" name="Google Shape;151;p9"/>
          <p:cNvSpPr/>
          <p:nvPr/>
        </p:nvSpPr>
        <p:spPr>
          <a:xfrm>
            <a:off x="11529200" y="965284"/>
            <a:ext cx="988801" cy="988800"/>
          </a:xfrm>
          <a:prstGeom prst="ellipse">
            <a:avLst/>
          </a:prstGeom>
          <a:noFill/>
          <a:ln w="9525" cap="flat" cmpd="sng">
            <a:solidFill>
              <a:srgbClr val="F8BB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2" name="Google Shape;152;p9"/>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34405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3"/>
        <p:cNvGrpSpPr/>
        <p:nvPr/>
      </p:nvGrpSpPr>
      <p:grpSpPr>
        <a:xfrm>
          <a:off x="0" y="0"/>
          <a:ext cx="0" cy="0"/>
          <a:chOff x="0" y="0"/>
          <a:chExt cx="0" cy="0"/>
        </a:xfrm>
      </p:grpSpPr>
      <p:sp>
        <p:nvSpPr>
          <p:cNvPr id="154" name="Google Shape;154;p10"/>
          <p:cNvSpPr/>
          <p:nvPr/>
        </p:nvSpPr>
        <p:spPr>
          <a:xfrm>
            <a:off x="1596634"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5" name="Google Shape;155;p10"/>
          <p:cNvSpPr txBox="1">
            <a:spLocks noGrp="1"/>
          </p:cNvSpPr>
          <p:nvPr>
            <p:ph type="body" idx="1"/>
          </p:nvPr>
        </p:nvSpPr>
        <p:spPr>
          <a:xfrm>
            <a:off x="1661634" y="5570267"/>
            <a:ext cx="8868800" cy="692800"/>
          </a:xfrm>
          <a:prstGeom prst="rect">
            <a:avLst/>
          </a:prstGeom>
        </p:spPr>
        <p:txBody>
          <a:bodyPr spcFirstLastPara="1" wrap="square" lIns="91425" tIns="91425" rIns="91425" bIns="91425" anchor="t" anchorCtr="0"/>
          <a:lstStyle>
            <a:lvl1pPr marL="609448" lvl="0" indent="-304724" algn="ctr">
              <a:spcBef>
                <a:spcPts val="480"/>
              </a:spcBef>
              <a:spcAft>
                <a:spcPts val="0"/>
              </a:spcAft>
              <a:buSzPts val="1600"/>
              <a:buNone/>
              <a:defRPr sz="2133"/>
            </a:lvl1pPr>
          </a:lstStyle>
          <a:p>
            <a:endParaRPr/>
          </a:p>
        </p:txBody>
      </p:sp>
      <p:sp>
        <p:nvSpPr>
          <p:cNvPr id="156" name="Google Shape;156;p10"/>
          <p:cNvSpPr/>
          <p:nvPr/>
        </p:nvSpPr>
        <p:spPr>
          <a:xfrm rot="10800000">
            <a:off x="11607933" y="5036351"/>
            <a:ext cx="823200" cy="8232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7" name="Google Shape;157;p10"/>
          <p:cNvSpPr/>
          <p:nvPr/>
        </p:nvSpPr>
        <p:spPr>
          <a:xfrm rot="10800000">
            <a:off x="811667" y="1121815"/>
            <a:ext cx="687200" cy="687200"/>
          </a:xfrm>
          <a:prstGeom prst="donut">
            <a:avLst>
              <a:gd name="adj" fmla="val 18608"/>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8" name="Google Shape;158;p10"/>
          <p:cNvSpPr/>
          <p:nvPr/>
        </p:nvSpPr>
        <p:spPr>
          <a:xfrm rot="10800000">
            <a:off x="10926695" y="6071067"/>
            <a:ext cx="1108800" cy="1108800"/>
          </a:xfrm>
          <a:prstGeom prst="donut">
            <a:avLst>
              <a:gd name="adj" fmla="val 37879"/>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59" name="Google Shape;159;p10"/>
          <p:cNvSpPr/>
          <p:nvPr/>
        </p:nvSpPr>
        <p:spPr>
          <a:xfrm rot="10800000">
            <a:off x="11277846" y="5578351"/>
            <a:ext cx="281200" cy="2812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0" name="Google Shape;160;p10"/>
          <p:cNvSpPr/>
          <p:nvPr/>
        </p:nvSpPr>
        <p:spPr>
          <a:xfrm rot="10800000">
            <a:off x="-204196" y="-592729"/>
            <a:ext cx="1504400" cy="1504400"/>
          </a:xfrm>
          <a:prstGeom prst="ellipse">
            <a:avLst/>
          </a:prstGeom>
          <a:noFill/>
          <a:ln w="9525" cap="flat" cmpd="sng">
            <a:solidFill>
              <a:srgbClr val="ED4A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1" name="Google Shape;161;p10"/>
          <p:cNvSpPr/>
          <p:nvPr/>
        </p:nvSpPr>
        <p:spPr>
          <a:xfrm rot="10800000">
            <a:off x="10682688" y="177855"/>
            <a:ext cx="579600" cy="579600"/>
          </a:xfrm>
          <a:prstGeom prst="donut">
            <a:avLst>
              <a:gd name="adj" fmla="val 8754"/>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2" name="Google Shape;162;p10"/>
          <p:cNvSpPr/>
          <p:nvPr/>
        </p:nvSpPr>
        <p:spPr>
          <a:xfrm rot="10800000">
            <a:off x="-98102" y="1122000"/>
            <a:ext cx="441200" cy="441200"/>
          </a:xfrm>
          <a:prstGeom prst="ellipse">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3" name="Google Shape;163;p10"/>
          <p:cNvSpPr/>
          <p:nvPr/>
        </p:nvSpPr>
        <p:spPr>
          <a:xfrm rot="10800000">
            <a:off x="11349533" y="177872"/>
            <a:ext cx="1081600" cy="1081600"/>
          </a:xfrm>
          <a:prstGeom prst="donut">
            <a:avLst>
              <a:gd name="adj" fmla="val 39163"/>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4" name="Google Shape;164;p10"/>
          <p:cNvSpPr/>
          <p:nvPr/>
        </p:nvSpPr>
        <p:spPr>
          <a:xfrm rot="10800000">
            <a:off x="157331" y="-231203"/>
            <a:ext cx="781600" cy="781600"/>
          </a:xfrm>
          <a:prstGeom prst="ellipse">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5" name="Google Shape;165;p10"/>
          <p:cNvSpPr/>
          <p:nvPr/>
        </p:nvSpPr>
        <p:spPr>
          <a:xfrm rot="10800000">
            <a:off x="998433" y="6260067"/>
            <a:ext cx="460000" cy="460000"/>
          </a:xfrm>
          <a:prstGeom prst="donut">
            <a:avLst>
              <a:gd name="adj" fmla="val 30568"/>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6" name="Google Shape;166;p10"/>
          <p:cNvSpPr/>
          <p:nvPr/>
        </p:nvSpPr>
        <p:spPr>
          <a:xfrm rot="10800000">
            <a:off x="-143714" y="5678711"/>
            <a:ext cx="884000" cy="884000"/>
          </a:xfrm>
          <a:prstGeom prst="ellipse">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7" name="Google Shape;167;p10"/>
          <p:cNvSpPr/>
          <p:nvPr/>
        </p:nvSpPr>
        <p:spPr>
          <a:xfrm rot="10800000">
            <a:off x="-422216" y="4591379"/>
            <a:ext cx="674800" cy="6748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8" name="Google Shape;168;p10"/>
          <p:cNvSpPr/>
          <p:nvPr/>
        </p:nvSpPr>
        <p:spPr>
          <a:xfrm rot="10800000">
            <a:off x="-301560" y="5520867"/>
            <a:ext cx="1199200" cy="1199200"/>
          </a:xfrm>
          <a:prstGeom prst="ellipse">
            <a:avLst/>
          </a:prstGeom>
          <a:noFill/>
          <a:ln w="9525" cap="flat" cmpd="sng">
            <a:solidFill>
              <a:srgbClr val="F8BB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69" name="Google Shape;169;p10"/>
          <p:cNvSpPr/>
          <p:nvPr/>
        </p:nvSpPr>
        <p:spPr>
          <a:xfrm rot="10800000">
            <a:off x="11600855" y="1467000"/>
            <a:ext cx="444400" cy="4444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70" name="Google Shape;170;p10"/>
          <p:cNvSpPr txBox="1">
            <a:spLocks noGrp="1"/>
          </p:cNvSpPr>
          <p:nvPr>
            <p:ph type="sldNum" idx="12"/>
          </p:nvPr>
        </p:nvSpPr>
        <p:spPr>
          <a:xfrm>
            <a:off x="5782801"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9945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1"/>
          <p:cNvSpPr/>
          <p:nvPr/>
        </p:nvSpPr>
        <p:spPr>
          <a:xfrm>
            <a:off x="558801" y="-2108200"/>
            <a:ext cx="11074400" cy="11074400"/>
          </a:xfrm>
          <a:prstGeom prst="ellipse">
            <a:avLst/>
          </a:prstGeom>
          <a:noFill/>
          <a:ln w="9525" cap="flat" cmpd="sng">
            <a:solidFill>
              <a:srgbClr val="A1BECC"/>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73" name="Google Shape;173;p11"/>
          <p:cNvSpPr/>
          <p:nvPr/>
        </p:nvSpPr>
        <p:spPr>
          <a:xfrm>
            <a:off x="-218932" y="914900"/>
            <a:ext cx="734000" cy="7340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74" name="Google Shape;174;p11"/>
          <p:cNvSpPr/>
          <p:nvPr/>
        </p:nvSpPr>
        <p:spPr>
          <a:xfrm>
            <a:off x="10939333" y="5198400"/>
            <a:ext cx="596000" cy="596000"/>
          </a:xfrm>
          <a:prstGeom prst="donut">
            <a:avLst>
              <a:gd name="adj" fmla="val 18608"/>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75" name="Google Shape;175;p11"/>
          <p:cNvSpPr/>
          <p:nvPr/>
        </p:nvSpPr>
        <p:spPr>
          <a:xfrm>
            <a:off x="133900" y="-262567"/>
            <a:ext cx="988801" cy="988800"/>
          </a:xfrm>
          <a:prstGeom prst="donut">
            <a:avLst>
              <a:gd name="adj" fmla="val 37879"/>
            </a:avLst>
          </a:prstGeom>
          <a:solidFill>
            <a:srgbClr val="00ACC3">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76" name="Google Shape;176;p11"/>
          <p:cNvSpPr/>
          <p:nvPr/>
        </p:nvSpPr>
        <p:spPr>
          <a:xfrm>
            <a:off x="558800" y="914900"/>
            <a:ext cx="250800" cy="2508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77" name="Google Shape;177;p11"/>
          <p:cNvSpPr/>
          <p:nvPr/>
        </p:nvSpPr>
        <p:spPr>
          <a:xfrm>
            <a:off x="11111634" y="5976667"/>
            <a:ext cx="1304800" cy="1304800"/>
          </a:xfrm>
          <a:prstGeom prst="ellipse">
            <a:avLst/>
          </a:prstGeom>
          <a:noFill/>
          <a:ln w="9525" cap="flat" cmpd="sng">
            <a:solidFill>
              <a:srgbClr val="ED4A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78" name="Google Shape;178;p11"/>
          <p:cNvSpPr/>
          <p:nvPr/>
        </p:nvSpPr>
        <p:spPr>
          <a:xfrm>
            <a:off x="989000" y="5933000"/>
            <a:ext cx="530000" cy="530000"/>
          </a:xfrm>
          <a:prstGeom prst="donut">
            <a:avLst>
              <a:gd name="adj" fmla="val 8754"/>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79" name="Google Shape;179;p11"/>
          <p:cNvSpPr/>
          <p:nvPr/>
        </p:nvSpPr>
        <p:spPr>
          <a:xfrm>
            <a:off x="11941734" y="5411595"/>
            <a:ext cx="382800" cy="382800"/>
          </a:xfrm>
          <a:prstGeom prst="ellipse">
            <a:avLst/>
          </a:prstGeom>
          <a:solidFill>
            <a:srgbClr val="ED4A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80" name="Google Shape;180;p11"/>
          <p:cNvSpPr/>
          <p:nvPr/>
        </p:nvSpPr>
        <p:spPr>
          <a:xfrm>
            <a:off x="-218934" y="5703600"/>
            <a:ext cx="988801" cy="988800"/>
          </a:xfrm>
          <a:prstGeom prst="donut">
            <a:avLst>
              <a:gd name="adj" fmla="val 39163"/>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81" name="Google Shape;181;p11"/>
          <p:cNvSpPr/>
          <p:nvPr/>
        </p:nvSpPr>
        <p:spPr>
          <a:xfrm>
            <a:off x="11424968" y="6290000"/>
            <a:ext cx="678000" cy="678000"/>
          </a:xfrm>
          <a:prstGeom prst="ellipse">
            <a:avLst/>
          </a:prstGeom>
          <a:solidFill>
            <a:srgbClr val="E8004C">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82" name="Google Shape;182;p11"/>
          <p:cNvSpPr/>
          <p:nvPr/>
        </p:nvSpPr>
        <p:spPr>
          <a:xfrm>
            <a:off x="10769967" y="298833"/>
            <a:ext cx="406400" cy="406400"/>
          </a:xfrm>
          <a:prstGeom prst="donut">
            <a:avLst>
              <a:gd name="adj" fmla="val 30568"/>
            </a:avLst>
          </a:prstGeom>
          <a:solidFill>
            <a:srgbClr val="65BB48">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83" name="Google Shape;183;p11"/>
          <p:cNvSpPr/>
          <p:nvPr/>
        </p:nvSpPr>
        <p:spPr>
          <a:xfrm>
            <a:off x="11404332" y="437831"/>
            <a:ext cx="780800" cy="780800"/>
          </a:xfrm>
          <a:prstGeom prst="ellipse">
            <a:avLst/>
          </a:prstGeom>
          <a:solidFill>
            <a:srgbClr val="F8BB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84" name="Google Shape;184;p11"/>
          <p:cNvSpPr/>
          <p:nvPr/>
        </p:nvSpPr>
        <p:spPr>
          <a:xfrm>
            <a:off x="11835134" y="1583100"/>
            <a:ext cx="596000" cy="596000"/>
          </a:xfrm>
          <a:prstGeom prst="ellipse">
            <a:avLst/>
          </a:prstGeom>
          <a:solidFill>
            <a:srgbClr val="BBCD00">
              <a:alpha val="8667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85" name="Google Shape;185;p11"/>
          <p:cNvSpPr/>
          <p:nvPr/>
        </p:nvSpPr>
        <p:spPr>
          <a:xfrm>
            <a:off x="11265334" y="298833"/>
            <a:ext cx="1059200" cy="1059200"/>
          </a:xfrm>
          <a:prstGeom prst="ellipse">
            <a:avLst/>
          </a:prstGeom>
          <a:noFill/>
          <a:ln w="9525" cap="flat" cmpd="sng">
            <a:solidFill>
              <a:srgbClr val="F8BB00"/>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86" name="Google Shape;186;p11"/>
          <p:cNvSpPr/>
          <p:nvPr/>
        </p:nvSpPr>
        <p:spPr>
          <a:xfrm>
            <a:off x="133900" y="5107500"/>
            <a:ext cx="406400" cy="406400"/>
          </a:xfrm>
          <a:prstGeom prst="ellipse">
            <a:avLst/>
          </a:prstGeom>
          <a:solidFill>
            <a:srgbClr val="00D1C6">
              <a:alpha val="86920"/>
            </a:srgbClr>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87" name="Google Shape;187;p11"/>
          <p:cNvSpPr txBox="1">
            <a:spLocks noGrp="1"/>
          </p:cNvSpPr>
          <p:nvPr>
            <p:ph type="sldNum" idx="12"/>
          </p:nvPr>
        </p:nvSpPr>
        <p:spPr>
          <a:xfrm>
            <a:off x="5782801"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95122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188"/>
        <p:cNvGrpSpPr/>
        <p:nvPr/>
      </p:nvGrpSpPr>
      <p:grpSpPr>
        <a:xfrm>
          <a:off x="0" y="0"/>
          <a:ext cx="0" cy="0"/>
          <a:chOff x="0" y="0"/>
          <a:chExt cx="0" cy="0"/>
        </a:xfrm>
      </p:grpSpPr>
      <p:sp>
        <p:nvSpPr>
          <p:cNvPr id="189" name="Google Shape;189;p12"/>
          <p:cNvSpPr/>
          <p:nvPr/>
        </p:nvSpPr>
        <p:spPr>
          <a:xfrm>
            <a:off x="558801" y="-2108200"/>
            <a:ext cx="11074400" cy="11074400"/>
          </a:xfrm>
          <a:prstGeom prst="ellipse">
            <a:avLst/>
          </a:prstGeom>
          <a:noFill/>
          <a:ln w="9525" cap="flat" cmpd="sng">
            <a:solidFill>
              <a:srgbClr val="A1BECC"/>
            </a:solidFill>
            <a:prstDash val="dash"/>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3199"/>
          </a:p>
        </p:txBody>
      </p:sp>
      <p:sp>
        <p:nvSpPr>
          <p:cNvPr id="190" name="Google Shape;190;p12"/>
          <p:cNvSpPr txBox="1">
            <a:spLocks noGrp="1"/>
          </p:cNvSpPr>
          <p:nvPr>
            <p:ph type="sldNum" idx="12"/>
          </p:nvPr>
        </p:nvSpPr>
        <p:spPr>
          <a:xfrm>
            <a:off x="5782801"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102033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pPr defTabSz="914286"/>
            <a:endParaRPr lang="en-US">
              <a:solidFill>
                <a:prstClr val="black"/>
              </a:solidFill>
            </a:endParaRPr>
          </a:p>
        </p:txBody>
      </p:sp>
    </p:spTree>
    <p:extLst>
      <p:ext uri="{BB962C8B-B14F-4D97-AF65-F5344CB8AC3E}">
        <p14:creationId xmlns:p14="http://schemas.microsoft.com/office/powerpoint/2010/main" val="226072007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5" name="Footer Placeholder 4">
            <a:extLst>
              <a:ext uri="{FF2B5EF4-FFF2-40B4-BE49-F238E27FC236}">
                <a16:creationId xmlns="" xmlns:a16="http://schemas.microsoft.com/office/drawing/2014/main" id="{7C2F35F7-EF06-45F2-B57F-6F048A3C79D4}"/>
              </a:ext>
            </a:extLst>
          </p:cNvPr>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a:extLst>
              <a:ext uri="{FF2B5EF4-FFF2-40B4-BE49-F238E27FC236}">
                <a16:creationId xmlns=""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7326040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5" name="Footer Placeholder 4">
            <a:extLst>
              <a:ext uri="{FF2B5EF4-FFF2-40B4-BE49-F238E27FC236}">
                <a16:creationId xmlns="" xmlns:a16="http://schemas.microsoft.com/office/drawing/2014/main" id="{6FC2A01E-DFDC-45CD-8C59-1ACC09CF8DF9}"/>
              </a:ext>
            </a:extLst>
          </p:cNvPr>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a:extLst>
              <a:ext uri="{FF2B5EF4-FFF2-40B4-BE49-F238E27FC236}">
                <a16:creationId xmlns=""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82703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Style slide layout">
    <p:bg>
      <p:bgPr>
        <a:solidFill>
          <a:schemeClr val="bg1"/>
        </a:solidFill>
        <a:effectLst/>
      </p:bgPr>
    </p:bg>
    <p:spTree>
      <p:nvGrpSpPr>
        <p:cNvPr id="1" name=""/>
        <p:cNvGrpSpPr/>
        <p:nvPr/>
      </p:nvGrpSpPr>
      <p:grpSpPr>
        <a:xfrm>
          <a:off x="0" y="0"/>
          <a:ext cx="0" cy="0"/>
          <a:chOff x="0" y="0"/>
          <a:chExt cx="0" cy="0"/>
        </a:xfrm>
      </p:grpSpPr>
      <p:sp>
        <p:nvSpPr>
          <p:cNvPr id="6" name="Picture Placeholder 2">
            <a:extLst>
              <a:ext uri="{FF2B5EF4-FFF2-40B4-BE49-F238E27FC236}">
                <a16:creationId xmlns="" xmlns:a16="http://schemas.microsoft.com/office/drawing/2014/main" id="{B5DC2D75-DE02-4638-98F1-B47C5CD2DD3B}"/>
              </a:ext>
            </a:extLst>
          </p:cNvPr>
          <p:cNvSpPr>
            <a:spLocks noGrp="1"/>
          </p:cNvSpPr>
          <p:nvPr>
            <p:ph type="pic" idx="12" hasCustomPrompt="1"/>
          </p:nvPr>
        </p:nvSpPr>
        <p:spPr>
          <a:xfrm>
            <a:off x="1" y="-1"/>
            <a:ext cx="12192000" cy="6857999"/>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 &amp; Send to Back</a:t>
            </a:r>
            <a:endParaRPr lang="ko-KR" altLang="en-US" dirty="0"/>
          </a:p>
        </p:txBody>
      </p:sp>
    </p:spTree>
    <p:extLst>
      <p:ext uri="{BB962C8B-B14F-4D97-AF65-F5344CB8AC3E}">
        <p14:creationId xmlns:p14="http://schemas.microsoft.com/office/powerpoint/2010/main" val="3774911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5" name="Footer Placeholder 4">
            <a:extLst>
              <a:ext uri="{FF2B5EF4-FFF2-40B4-BE49-F238E27FC236}">
                <a16:creationId xmlns="" xmlns:a16="http://schemas.microsoft.com/office/drawing/2014/main" id="{CC80A7B9-7A8C-4781-8527-07CB306F6110}"/>
              </a:ext>
            </a:extLst>
          </p:cNvPr>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a:extLst>
              <a:ext uri="{FF2B5EF4-FFF2-40B4-BE49-F238E27FC236}">
                <a16:creationId xmlns=""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334823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6" name="Footer Placeholder 5">
            <a:extLst>
              <a:ext uri="{FF2B5EF4-FFF2-40B4-BE49-F238E27FC236}">
                <a16:creationId xmlns="" xmlns:a16="http://schemas.microsoft.com/office/drawing/2014/main" id="{0004087F-4B5D-4BCC-A8B7-6AD823B20EBE}"/>
              </a:ext>
            </a:extLst>
          </p:cNvPr>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a:extLst>
              <a:ext uri="{FF2B5EF4-FFF2-40B4-BE49-F238E27FC236}">
                <a16:creationId xmlns=""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655302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8" name="Footer Placeholder 7">
            <a:extLst>
              <a:ext uri="{FF2B5EF4-FFF2-40B4-BE49-F238E27FC236}">
                <a16:creationId xmlns="" xmlns:a16="http://schemas.microsoft.com/office/drawing/2014/main" id="{34F20F70-97D6-4A4B-83E9-F2DE6EA48368}"/>
              </a:ext>
            </a:extLst>
          </p:cNvPr>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a:extLst>
              <a:ext uri="{FF2B5EF4-FFF2-40B4-BE49-F238E27FC236}">
                <a16:creationId xmlns=""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63875647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4" name="Footer Placeholder 3">
            <a:extLst>
              <a:ext uri="{FF2B5EF4-FFF2-40B4-BE49-F238E27FC236}">
                <a16:creationId xmlns="" xmlns:a16="http://schemas.microsoft.com/office/drawing/2014/main" id="{0BBC9FF4-BA2A-4F83-91EC-84FCCC9BB6F8}"/>
              </a:ext>
            </a:extLst>
          </p:cNvPr>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a:extLst>
              <a:ext uri="{FF2B5EF4-FFF2-40B4-BE49-F238E27FC236}">
                <a16:creationId xmlns=""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6768242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3" name="Footer Placeholder 2">
            <a:extLst>
              <a:ext uri="{FF2B5EF4-FFF2-40B4-BE49-F238E27FC236}">
                <a16:creationId xmlns="" xmlns:a16="http://schemas.microsoft.com/office/drawing/2014/main" id="{9525EBE5-1AF8-4A20-85BC-AF6314939B6C}"/>
              </a:ext>
            </a:extLst>
          </p:cNvPr>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a:extLst>
              <a:ext uri="{FF2B5EF4-FFF2-40B4-BE49-F238E27FC236}">
                <a16:creationId xmlns=""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01181765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6" name="Footer Placeholder 5">
            <a:extLst>
              <a:ext uri="{FF2B5EF4-FFF2-40B4-BE49-F238E27FC236}">
                <a16:creationId xmlns="" xmlns:a16="http://schemas.microsoft.com/office/drawing/2014/main" id="{E34B9387-B863-4CDD-922B-D6EC8215C9BB}"/>
              </a:ext>
            </a:extLst>
          </p:cNvPr>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a:extLst>
              <a:ext uri="{FF2B5EF4-FFF2-40B4-BE49-F238E27FC236}">
                <a16:creationId xmlns=""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0666455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6" name="Footer Placeholder 5">
            <a:extLst>
              <a:ext uri="{FF2B5EF4-FFF2-40B4-BE49-F238E27FC236}">
                <a16:creationId xmlns="" xmlns:a16="http://schemas.microsoft.com/office/drawing/2014/main" id="{CE303FB9-4F6E-42F4-9E0B-6A259DC6A9E1}"/>
              </a:ext>
            </a:extLst>
          </p:cNvPr>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a:extLst>
              <a:ext uri="{FF2B5EF4-FFF2-40B4-BE49-F238E27FC236}">
                <a16:creationId xmlns=""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9018339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5" name="Footer Placeholder 4">
            <a:extLst>
              <a:ext uri="{FF2B5EF4-FFF2-40B4-BE49-F238E27FC236}">
                <a16:creationId xmlns="" xmlns:a16="http://schemas.microsoft.com/office/drawing/2014/main" id="{F7EC2ACC-BCE2-4B89-8021-528A0E04B6A0}"/>
              </a:ext>
            </a:extLst>
          </p:cNvPr>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a:extLst>
              <a:ext uri="{FF2B5EF4-FFF2-40B4-BE49-F238E27FC236}">
                <a16:creationId xmlns=""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7937602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5" name="Footer Placeholder 4">
            <a:extLst>
              <a:ext uri="{FF2B5EF4-FFF2-40B4-BE49-F238E27FC236}">
                <a16:creationId xmlns="" xmlns:a16="http://schemas.microsoft.com/office/drawing/2014/main" id="{DD361D5F-5CAC-4BC5-B5B2-E67EE06CA28B}"/>
              </a:ext>
            </a:extLst>
          </p:cNvPr>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a:extLst>
              <a:ext uri="{FF2B5EF4-FFF2-40B4-BE49-F238E27FC236}">
                <a16:creationId xmlns=""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34418456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pPr defTabSz="914286"/>
            <a:endParaRPr lang="en-US">
              <a:solidFill>
                <a:prstClr val="black"/>
              </a:solidFill>
            </a:endParaRPr>
          </a:p>
        </p:txBody>
      </p:sp>
    </p:spTree>
    <p:extLst>
      <p:ext uri="{BB962C8B-B14F-4D97-AF65-F5344CB8AC3E}">
        <p14:creationId xmlns:p14="http://schemas.microsoft.com/office/powerpoint/2010/main" val="271433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Style slide layout">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 xmlns:a16="http://schemas.microsoft.com/office/drawing/2014/main" id="{730D5DCC-30E8-4340-8B7F-AD657534302E}"/>
              </a:ext>
            </a:extLst>
          </p:cNvPr>
          <p:cNvSpPr>
            <a:spLocks noGrp="1"/>
          </p:cNvSpPr>
          <p:nvPr>
            <p:ph type="pic" idx="12" hasCustomPrompt="1"/>
          </p:nvPr>
        </p:nvSpPr>
        <p:spPr>
          <a:xfrm>
            <a:off x="3342685" y="0"/>
            <a:ext cx="8499171" cy="6278992"/>
          </a:xfrm>
          <a:custGeom>
            <a:avLst/>
            <a:gdLst>
              <a:gd name="connsiteX0" fmla="*/ 7205323 w 8499171"/>
              <a:gd name="connsiteY0" fmla="*/ 0 h 6278992"/>
              <a:gd name="connsiteX1" fmla="*/ 8122757 w 8499171"/>
              <a:gd name="connsiteY1" fmla="*/ 0 h 6278992"/>
              <a:gd name="connsiteX2" fmla="*/ 8289051 w 8499171"/>
              <a:gd name="connsiteY2" fmla="*/ 214263 h 6278992"/>
              <a:gd name="connsiteX3" fmla="*/ 8224961 w 8499171"/>
              <a:gd name="connsiteY3" fmla="*/ 722722 h 6278992"/>
              <a:gd name="connsiteX4" fmla="*/ 7716503 w 8499171"/>
              <a:gd name="connsiteY4" fmla="*/ 658632 h 6278992"/>
              <a:gd name="connsiteX5" fmla="*/ 6175504 w 8499171"/>
              <a:gd name="connsiteY5" fmla="*/ 0 h 6278992"/>
              <a:gd name="connsiteX6" fmla="*/ 7092939 w 8499171"/>
              <a:gd name="connsiteY6" fmla="*/ 0 h 6278992"/>
              <a:gd name="connsiteX7" fmla="*/ 8312069 w 8499171"/>
              <a:gd name="connsiteY7" fmla="*/ 1570793 h 6278992"/>
              <a:gd name="connsiteX8" fmla="*/ 8247979 w 8499171"/>
              <a:gd name="connsiteY8" fmla="*/ 2079253 h 6278992"/>
              <a:gd name="connsiteX9" fmla="*/ 7739520 w 8499171"/>
              <a:gd name="connsiteY9" fmla="*/ 2015163 h 6278992"/>
              <a:gd name="connsiteX10" fmla="*/ 5145685 w 8499171"/>
              <a:gd name="connsiteY10" fmla="*/ 0 h 6278992"/>
              <a:gd name="connsiteX11" fmla="*/ 6063120 w 8499171"/>
              <a:gd name="connsiteY11" fmla="*/ 0 h 6278992"/>
              <a:gd name="connsiteX12" fmla="*/ 7974345 w 8499171"/>
              <a:gd name="connsiteY12" fmla="*/ 2462526 h 6278992"/>
              <a:gd name="connsiteX13" fmla="*/ 7910255 w 8499171"/>
              <a:gd name="connsiteY13" fmla="*/ 2970985 h 6278992"/>
              <a:gd name="connsiteX14" fmla="*/ 7401796 w 8499171"/>
              <a:gd name="connsiteY14" fmla="*/ 2906895 h 6278992"/>
              <a:gd name="connsiteX15" fmla="*/ 4115864 w 8499171"/>
              <a:gd name="connsiteY15" fmla="*/ 0 h 6278992"/>
              <a:gd name="connsiteX16" fmla="*/ 5033299 w 8499171"/>
              <a:gd name="connsiteY16" fmla="*/ 0 h 6278992"/>
              <a:gd name="connsiteX17" fmla="*/ 8378363 w 8499171"/>
              <a:gd name="connsiteY17" fmla="*/ 4309960 h 6278992"/>
              <a:gd name="connsiteX18" fmla="*/ 8314273 w 8499171"/>
              <a:gd name="connsiteY18" fmla="*/ 4818420 h 6278992"/>
              <a:gd name="connsiteX19" fmla="*/ 7805814 w 8499171"/>
              <a:gd name="connsiteY19" fmla="*/ 4754329 h 6278992"/>
              <a:gd name="connsiteX20" fmla="*/ 3086046 w 8499171"/>
              <a:gd name="connsiteY20" fmla="*/ 0 h 6278992"/>
              <a:gd name="connsiteX21" fmla="*/ 4003481 w 8499171"/>
              <a:gd name="connsiteY21" fmla="*/ 0 h 6278992"/>
              <a:gd name="connsiteX22" fmla="*/ 8423050 w 8499171"/>
              <a:gd name="connsiteY22" fmla="*/ 5694411 h 6278992"/>
              <a:gd name="connsiteX23" fmla="*/ 8358960 w 8499171"/>
              <a:gd name="connsiteY23" fmla="*/ 6202870 h 6278992"/>
              <a:gd name="connsiteX24" fmla="*/ 7850501 w 8499171"/>
              <a:gd name="connsiteY24" fmla="*/ 6138780 h 6278992"/>
              <a:gd name="connsiteX25" fmla="*/ 2056226 w 8499171"/>
              <a:gd name="connsiteY25" fmla="*/ 0 h 6278992"/>
              <a:gd name="connsiteX26" fmla="*/ 2973662 w 8499171"/>
              <a:gd name="connsiteY26" fmla="*/ 0 h 6278992"/>
              <a:gd name="connsiteX27" fmla="*/ 6599031 w 8499171"/>
              <a:gd name="connsiteY27" fmla="*/ 4671122 h 6278992"/>
              <a:gd name="connsiteX28" fmla="*/ 6534941 w 8499171"/>
              <a:gd name="connsiteY28" fmla="*/ 5179581 h 6278992"/>
              <a:gd name="connsiteX29" fmla="*/ 6026482 w 8499171"/>
              <a:gd name="connsiteY29" fmla="*/ 5115492 h 6278992"/>
              <a:gd name="connsiteX30" fmla="*/ 1026407 w 8499171"/>
              <a:gd name="connsiteY30" fmla="*/ 0 h 6278992"/>
              <a:gd name="connsiteX31" fmla="*/ 1943842 w 8499171"/>
              <a:gd name="connsiteY31" fmla="*/ 0 h 6278992"/>
              <a:gd name="connsiteX32" fmla="*/ 6054015 w 8499171"/>
              <a:gd name="connsiteY32" fmla="*/ 5295770 h 6278992"/>
              <a:gd name="connsiteX33" fmla="*/ 5989925 w 8499171"/>
              <a:gd name="connsiteY33" fmla="*/ 5804229 h 6278992"/>
              <a:gd name="connsiteX34" fmla="*/ 5481466 w 8499171"/>
              <a:gd name="connsiteY34" fmla="*/ 5740139 h 6278992"/>
              <a:gd name="connsiteX35" fmla="*/ 0 w 8499171"/>
              <a:gd name="connsiteY35" fmla="*/ 0 h 6278992"/>
              <a:gd name="connsiteX36" fmla="*/ 914022 w 8499171"/>
              <a:gd name="connsiteY36" fmla="*/ 0 h 6278992"/>
              <a:gd name="connsiteX37" fmla="*/ 4100249 w 8499171"/>
              <a:gd name="connsiteY37" fmla="*/ 4105307 h 6278992"/>
              <a:gd name="connsiteX38" fmla="*/ 4036159 w 8499171"/>
              <a:gd name="connsiteY38" fmla="*/ 4613766 h 6278992"/>
              <a:gd name="connsiteX39" fmla="*/ 3527699 w 8499171"/>
              <a:gd name="connsiteY39" fmla="*/ 4549677 h 6278992"/>
              <a:gd name="connsiteX40" fmla="*/ 14270 w 8499171"/>
              <a:gd name="connsiteY40" fmla="*/ 22784 h 62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499171" h="6278992">
                <a:moveTo>
                  <a:pt x="7205323" y="0"/>
                </a:moveTo>
                <a:lnTo>
                  <a:pt x="8122757" y="0"/>
                </a:lnTo>
                <a:lnTo>
                  <a:pt x="8289051" y="214263"/>
                </a:lnTo>
                <a:cubicBezTo>
                  <a:pt x="8411762" y="372368"/>
                  <a:pt x="8383068" y="600013"/>
                  <a:pt x="8224961" y="722722"/>
                </a:cubicBezTo>
                <a:cubicBezTo>
                  <a:pt x="8066857" y="845432"/>
                  <a:pt x="7839212" y="816738"/>
                  <a:pt x="7716503" y="658632"/>
                </a:cubicBezTo>
                <a:close/>
                <a:moveTo>
                  <a:pt x="6175504" y="0"/>
                </a:moveTo>
                <a:lnTo>
                  <a:pt x="7092939" y="0"/>
                </a:lnTo>
                <a:lnTo>
                  <a:pt x="8312069" y="1570793"/>
                </a:lnTo>
                <a:cubicBezTo>
                  <a:pt x="8434779" y="1728899"/>
                  <a:pt x="8406085" y="1956544"/>
                  <a:pt x="8247979" y="2079253"/>
                </a:cubicBezTo>
                <a:cubicBezTo>
                  <a:pt x="8089874" y="2201963"/>
                  <a:pt x="7862229" y="2173268"/>
                  <a:pt x="7739520" y="2015163"/>
                </a:cubicBezTo>
                <a:close/>
                <a:moveTo>
                  <a:pt x="5145685" y="0"/>
                </a:moveTo>
                <a:lnTo>
                  <a:pt x="6063120" y="0"/>
                </a:lnTo>
                <a:lnTo>
                  <a:pt x="7974345" y="2462526"/>
                </a:lnTo>
                <a:cubicBezTo>
                  <a:pt x="8097055" y="2620631"/>
                  <a:pt x="8068361" y="2848276"/>
                  <a:pt x="7910255" y="2970985"/>
                </a:cubicBezTo>
                <a:cubicBezTo>
                  <a:pt x="7752150" y="3093694"/>
                  <a:pt x="7524505" y="3065000"/>
                  <a:pt x="7401796" y="2906895"/>
                </a:cubicBezTo>
                <a:close/>
                <a:moveTo>
                  <a:pt x="4115864" y="0"/>
                </a:moveTo>
                <a:lnTo>
                  <a:pt x="5033299" y="0"/>
                </a:lnTo>
                <a:lnTo>
                  <a:pt x="8378363" y="4309960"/>
                </a:lnTo>
                <a:cubicBezTo>
                  <a:pt x="8501072" y="4468065"/>
                  <a:pt x="8472377" y="4695710"/>
                  <a:pt x="8314273" y="4818420"/>
                </a:cubicBezTo>
                <a:cubicBezTo>
                  <a:pt x="8156168" y="4941128"/>
                  <a:pt x="7928523" y="4912434"/>
                  <a:pt x="7805814" y="4754329"/>
                </a:cubicBezTo>
                <a:close/>
                <a:moveTo>
                  <a:pt x="3086046" y="0"/>
                </a:moveTo>
                <a:lnTo>
                  <a:pt x="4003481" y="0"/>
                </a:lnTo>
                <a:lnTo>
                  <a:pt x="8423050" y="5694411"/>
                </a:lnTo>
                <a:cubicBezTo>
                  <a:pt x="8545758" y="5852515"/>
                  <a:pt x="8517064" y="6080160"/>
                  <a:pt x="8358960" y="6202870"/>
                </a:cubicBezTo>
                <a:cubicBezTo>
                  <a:pt x="8200855" y="6325579"/>
                  <a:pt x="7973210" y="6296885"/>
                  <a:pt x="7850501" y="6138780"/>
                </a:cubicBezTo>
                <a:close/>
                <a:moveTo>
                  <a:pt x="2056226" y="0"/>
                </a:moveTo>
                <a:lnTo>
                  <a:pt x="2973662" y="0"/>
                </a:lnTo>
                <a:lnTo>
                  <a:pt x="6599031" y="4671122"/>
                </a:lnTo>
                <a:cubicBezTo>
                  <a:pt x="6721740" y="4829227"/>
                  <a:pt x="6693046" y="5056872"/>
                  <a:pt x="6534941" y="5179581"/>
                </a:cubicBezTo>
                <a:cubicBezTo>
                  <a:pt x="6376836" y="5302290"/>
                  <a:pt x="6149191" y="5273596"/>
                  <a:pt x="6026482" y="5115492"/>
                </a:cubicBezTo>
                <a:close/>
                <a:moveTo>
                  <a:pt x="1026407" y="0"/>
                </a:moveTo>
                <a:lnTo>
                  <a:pt x="1943842" y="0"/>
                </a:lnTo>
                <a:lnTo>
                  <a:pt x="6054015" y="5295770"/>
                </a:lnTo>
                <a:cubicBezTo>
                  <a:pt x="6176725" y="5453875"/>
                  <a:pt x="6148031" y="5681520"/>
                  <a:pt x="5989925" y="5804229"/>
                </a:cubicBezTo>
                <a:cubicBezTo>
                  <a:pt x="5831821" y="5926939"/>
                  <a:pt x="5604176" y="5898245"/>
                  <a:pt x="5481466" y="5740139"/>
                </a:cubicBezTo>
                <a:close/>
                <a:moveTo>
                  <a:pt x="0" y="0"/>
                </a:moveTo>
                <a:lnTo>
                  <a:pt x="914022" y="0"/>
                </a:lnTo>
                <a:lnTo>
                  <a:pt x="4100249" y="4105307"/>
                </a:lnTo>
                <a:cubicBezTo>
                  <a:pt x="4222958" y="4263412"/>
                  <a:pt x="4194264" y="4491057"/>
                  <a:pt x="4036159" y="4613766"/>
                </a:cubicBezTo>
                <a:cubicBezTo>
                  <a:pt x="3878054" y="4736476"/>
                  <a:pt x="3650409" y="4707782"/>
                  <a:pt x="3527699" y="4549677"/>
                </a:cubicBezTo>
                <a:lnTo>
                  <a:pt x="14270" y="22784"/>
                </a:ln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 &amp; Sand to Back</a:t>
            </a:r>
            <a:endParaRPr lang="ko-KR" altLang="en-US" dirty="0"/>
          </a:p>
        </p:txBody>
      </p:sp>
    </p:spTree>
    <p:extLst>
      <p:ext uri="{BB962C8B-B14F-4D97-AF65-F5344CB8AC3E}">
        <p14:creationId xmlns:p14="http://schemas.microsoft.com/office/powerpoint/2010/main" val="3713902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pPr defTabSz="914286"/>
            <a:endParaRPr lang="en-US">
              <a:solidFill>
                <a:prstClr val="black"/>
              </a:solidFill>
            </a:endParaRPr>
          </a:p>
        </p:txBody>
      </p:sp>
    </p:spTree>
    <p:extLst>
      <p:ext uri="{BB962C8B-B14F-4D97-AF65-F5344CB8AC3E}">
        <p14:creationId xmlns:p14="http://schemas.microsoft.com/office/powerpoint/2010/main" val="231819381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pPr defTabSz="914286"/>
              <a:endParaRPr lang="en-US">
                <a:solidFill>
                  <a:prstClr val="black"/>
                </a:solidFill>
              </a:endParaRPr>
            </a:p>
          </p:txBody>
        </p:sp>
        <p:grpSp>
          <p:nvGrpSpPr>
            <p:cNvPr id="7" name="Group 6">
              <a:extLst>
                <a:ext uri="{FF2B5EF4-FFF2-40B4-BE49-F238E27FC236}">
                  <a16:creationId xmlns=""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pPr defTabSz="914286"/>
                <a:endParaRPr lang="en-US">
                  <a:solidFill>
                    <a:prstClr val="black"/>
                  </a:solidFill>
                </a:endParaRPr>
              </a:p>
            </p:txBody>
          </p:sp>
          <p:sp>
            <p:nvSpPr>
              <p:cNvPr id="10" name="Rectangle: Rounded Corners 9">
                <a:extLst>
                  <a:ext uri="{FF2B5EF4-FFF2-40B4-BE49-F238E27FC236}">
                    <a16:creationId xmlns=""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grpSp>
        <p:sp>
          <p:nvSpPr>
            <p:cNvPr id="8" name="Rectangle 7">
              <a:extLst>
                <a:ext uri="{FF2B5EF4-FFF2-40B4-BE49-F238E27FC236}">
                  <a16:creationId xmlns=""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grpSp>
      <p:grpSp>
        <p:nvGrpSpPr>
          <p:cNvPr id="11" name="Group 10">
            <a:extLst>
              <a:ext uri="{FF2B5EF4-FFF2-40B4-BE49-F238E27FC236}">
                <a16:creationId xmlns=""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pPr defTabSz="914286"/>
              <a:endParaRPr lang="en-US">
                <a:solidFill>
                  <a:prstClr val="black"/>
                </a:solidFill>
              </a:endParaRPr>
            </a:p>
          </p:txBody>
        </p:sp>
        <p:grpSp>
          <p:nvGrpSpPr>
            <p:cNvPr id="13" name="Group 12">
              <a:extLst>
                <a:ext uri="{FF2B5EF4-FFF2-40B4-BE49-F238E27FC236}">
                  <a16:creationId xmlns=""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pPr defTabSz="914286"/>
                <a:endParaRPr lang="en-US">
                  <a:solidFill>
                    <a:prstClr val="black"/>
                  </a:solidFill>
                </a:endParaRPr>
              </a:p>
            </p:txBody>
          </p:sp>
          <p:sp>
            <p:nvSpPr>
              <p:cNvPr id="16" name="Rectangle: Rounded Corners 15">
                <a:extLst>
                  <a:ext uri="{FF2B5EF4-FFF2-40B4-BE49-F238E27FC236}">
                    <a16:creationId xmlns=""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grpSp>
        <p:sp>
          <p:nvSpPr>
            <p:cNvPr id="14" name="Rectangle 13">
              <a:extLst>
                <a:ext uri="{FF2B5EF4-FFF2-40B4-BE49-F238E27FC236}">
                  <a16:creationId xmlns=""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grpSp>
    </p:spTree>
    <p:extLst>
      <p:ext uri="{BB962C8B-B14F-4D97-AF65-F5344CB8AC3E}">
        <p14:creationId xmlns:p14="http://schemas.microsoft.com/office/powerpoint/2010/main" val="358885893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4280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41102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1098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sp>
        <p:nvSpPr>
          <p:cNvPr id="7" name="Freeform: Shape 6">
            <a:extLst>
              <a:ext uri="{FF2B5EF4-FFF2-40B4-BE49-F238E27FC236}">
                <a16:creationId xmlns=""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spTree>
    <p:extLst>
      <p:ext uri="{BB962C8B-B14F-4D97-AF65-F5344CB8AC3E}">
        <p14:creationId xmlns:p14="http://schemas.microsoft.com/office/powerpoint/2010/main" val="355292152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2841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74683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68581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3601185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Style slide layout">
    <p:bg>
      <p:bgPr>
        <a:solidFill>
          <a:schemeClr val="bg1"/>
        </a:solidFill>
        <a:effectLst/>
      </p:bgPr>
    </p:bg>
    <p:spTree>
      <p:nvGrpSpPr>
        <p:cNvPr id="1" name=""/>
        <p:cNvGrpSpPr/>
        <p:nvPr/>
      </p:nvGrpSpPr>
      <p:grpSpPr>
        <a:xfrm>
          <a:off x="0" y="0"/>
          <a:ext cx="0" cy="0"/>
          <a:chOff x="0" y="0"/>
          <a:chExt cx="0" cy="0"/>
        </a:xfrm>
      </p:grpSpPr>
      <p:sp>
        <p:nvSpPr>
          <p:cNvPr id="6" name="Picture Placeholder 2">
            <a:extLst>
              <a:ext uri="{FF2B5EF4-FFF2-40B4-BE49-F238E27FC236}">
                <a16:creationId xmlns="" xmlns:a16="http://schemas.microsoft.com/office/drawing/2014/main" id="{B5DC2D75-DE02-4638-98F1-B47C5CD2DD3B}"/>
              </a:ext>
            </a:extLst>
          </p:cNvPr>
          <p:cNvSpPr>
            <a:spLocks noGrp="1"/>
          </p:cNvSpPr>
          <p:nvPr>
            <p:ph type="pic" idx="12" hasCustomPrompt="1"/>
          </p:nvPr>
        </p:nvSpPr>
        <p:spPr>
          <a:xfrm>
            <a:off x="5822950" y="831850"/>
            <a:ext cx="5308600" cy="5194300"/>
          </a:xfrm>
          <a:prstGeom prst="roundRect">
            <a:avLst>
              <a:gd name="adj" fmla="val 5377"/>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a:t>
            </a:r>
            <a:endParaRPr lang="ko-KR" altLang="en-US" dirty="0"/>
          </a:p>
        </p:txBody>
      </p:sp>
    </p:spTree>
    <p:extLst>
      <p:ext uri="{BB962C8B-B14F-4D97-AF65-F5344CB8AC3E}">
        <p14:creationId xmlns:p14="http://schemas.microsoft.com/office/powerpoint/2010/main" val="22647647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pic>
        <p:nvPicPr>
          <p:cNvPr id="3" name="Picture 3" descr="D:\KBM-정애\014-Fullppt\PNG이미지\탭.png">
            <a:extLst>
              <a:ext uri="{FF2B5EF4-FFF2-40B4-BE49-F238E27FC236}">
                <a16:creationId xmlns=""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223273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1_Basic Layout">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 xmlns:a16="http://schemas.microsoft.com/office/drawing/2014/main" id="{B8A14214-3597-4AAB-AF55-FEBB5D8FD698}"/>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pPr defTabSz="914286"/>
            <a:endParaRPr lang="en-US">
              <a:solidFill>
                <a:prstClr val="black"/>
              </a:solidFill>
            </a:endParaRPr>
          </a:p>
        </p:txBody>
      </p:sp>
      <p:sp>
        <p:nvSpPr>
          <p:cNvPr id="39" name="Right Triangle 38">
            <a:extLst>
              <a:ext uri="{FF2B5EF4-FFF2-40B4-BE49-F238E27FC236}">
                <a16:creationId xmlns="" xmlns:a16="http://schemas.microsoft.com/office/drawing/2014/main" id="{59C2908B-EF34-4DBE-978B-CDE49FAFD52F}"/>
              </a:ext>
            </a:extLst>
          </p:cNvPr>
          <p:cNvSpPr/>
          <p:nvPr userDrawn="1"/>
        </p:nvSpPr>
        <p:spPr>
          <a:xfrm>
            <a:off x="-10152" y="0"/>
            <a:ext cx="1546199"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sp>
        <p:nvSpPr>
          <p:cNvPr id="40" name="Right Triangle 39">
            <a:extLst>
              <a:ext uri="{FF2B5EF4-FFF2-40B4-BE49-F238E27FC236}">
                <a16:creationId xmlns="" xmlns:a16="http://schemas.microsoft.com/office/drawing/2014/main" id="{C97F2111-7610-4948-BBB5-C217E5C6D28C}"/>
              </a:ext>
            </a:extLst>
          </p:cNvPr>
          <p:cNvSpPr/>
          <p:nvPr userDrawn="1"/>
        </p:nvSpPr>
        <p:spPr>
          <a:xfrm flipH="1" flipV="1">
            <a:off x="11280575" y="7851"/>
            <a:ext cx="911424"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sp>
        <p:nvSpPr>
          <p:cNvPr id="21" name="Text Placeholder 9">
            <a:extLst>
              <a:ext uri="{FF2B5EF4-FFF2-40B4-BE49-F238E27FC236}">
                <a16:creationId xmlns="" xmlns:a16="http://schemas.microsoft.com/office/drawing/2014/main" id="{C83338C7-ECF6-4EFC-91D6-98F67A23BD5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6" name="막힌 원호 14">
            <a:extLst>
              <a:ext uri="{FF2B5EF4-FFF2-40B4-BE49-F238E27FC236}">
                <a16:creationId xmlns="" xmlns:a16="http://schemas.microsoft.com/office/drawing/2014/main" id="{539A5EA1-4E21-44E3-A228-3288DE217C72}"/>
              </a:ext>
            </a:extLst>
          </p:cNvPr>
          <p:cNvSpPr/>
          <p:nvPr userDrawn="1"/>
        </p:nvSpPr>
        <p:spPr>
          <a:xfrm>
            <a:off x="4329288" y="1661219"/>
            <a:ext cx="3960000" cy="3960000"/>
          </a:xfrm>
          <a:prstGeom prst="blockArc">
            <a:avLst>
              <a:gd name="adj1" fmla="val 13812800"/>
              <a:gd name="adj2" fmla="val 7644143"/>
              <a:gd name="adj3" fmla="val 139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sz="2700">
              <a:solidFill>
                <a:prstClr val="black"/>
              </a:solidFill>
            </a:endParaRPr>
          </a:p>
        </p:txBody>
      </p:sp>
      <p:pic>
        <p:nvPicPr>
          <p:cNvPr id="37" name="그림 12">
            <a:extLst>
              <a:ext uri="{FF2B5EF4-FFF2-40B4-BE49-F238E27FC236}">
                <a16:creationId xmlns="" xmlns:a16="http://schemas.microsoft.com/office/drawing/2014/main" id="{1444ED57-CCCA-4F16-9ED6-C28E39B78D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0053" y="2081880"/>
            <a:ext cx="4505652" cy="3937837"/>
          </a:xfrm>
          <a:prstGeom prst="rect">
            <a:avLst/>
          </a:prstGeom>
        </p:spPr>
      </p:pic>
      <p:sp>
        <p:nvSpPr>
          <p:cNvPr id="38" name="그림 개체 틀 2">
            <a:extLst>
              <a:ext uri="{FF2B5EF4-FFF2-40B4-BE49-F238E27FC236}">
                <a16:creationId xmlns="" xmlns:a16="http://schemas.microsoft.com/office/drawing/2014/main" id="{56022160-776B-46D5-93AB-4105F49135C0}"/>
              </a:ext>
            </a:extLst>
          </p:cNvPr>
          <p:cNvSpPr>
            <a:spLocks noGrp="1"/>
          </p:cNvSpPr>
          <p:nvPr>
            <p:ph type="pic" sz="quarter" idx="42" hasCustomPrompt="1"/>
          </p:nvPr>
        </p:nvSpPr>
        <p:spPr>
          <a:xfrm>
            <a:off x="1063434" y="2240518"/>
            <a:ext cx="4198167" cy="2460474"/>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4309562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14016462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sz="1351">
              <a:solidFill>
                <a:prstClr val="white"/>
              </a:solidFill>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sz="1351">
              <a:solidFill>
                <a:prstClr val="white"/>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sz="1351">
              <a:solidFill>
                <a:prstClr val="black">
                  <a:lumMod val="85000"/>
                  <a:lumOff val="15000"/>
                </a:prst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defTabSz="914286"/>
            <a:r>
              <a:rPr lang="en-US" altLang="ko-KR" sz="1400" b="1" dirty="0">
                <a:solidFill>
                  <a:prstClr val="white"/>
                </a:solidFill>
                <a:cs typeface="Arial" pitchFamily="34" charset="0"/>
              </a:rPr>
              <a:t>You can Resize without losing quality</a:t>
            </a:r>
            <a:endParaRPr lang="ko-KR" altLang="en-US" sz="1400" b="1" dirty="0">
              <a:solidFill>
                <a:prstClr val="white"/>
              </a:solidFill>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defTabSz="914286"/>
            <a:r>
              <a:rPr lang="en-US" altLang="ko-KR" sz="1400" b="1" dirty="0">
                <a:solidFill>
                  <a:prstClr val="white"/>
                </a:solidFill>
                <a:cs typeface="Arial" pitchFamily="34" charset="0"/>
              </a:rPr>
              <a:t>You can Change Fill Color &amp;</a:t>
            </a:r>
          </a:p>
          <a:p>
            <a:pPr defTabSz="914286"/>
            <a:r>
              <a:rPr lang="en-US" altLang="ko-KR" sz="1400" b="1" dirty="0">
                <a:solidFill>
                  <a:prstClr val="white"/>
                </a:solidFill>
                <a:cs typeface="Arial" pitchFamily="34" charset="0"/>
              </a:rPr>
              <a:t>Line Color</a:t>
            </a:r>
            <a:endParaRPr lang="ko-KR" altLang="en-US" sz="1400" b="1" dirty="0">
              <a:solidFill>
                <a:prstClr val="white"/>
              </a:solidFill>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defTabSz="914286"/>
            <a:r>
              <a:rPr lang="en-US" altLang="ko-KR" sz="1400" dirty="0">
                <a:solidFill>
                  <a:prstClr val="white"/>
                </a:solidFill>
                <a:cs typeface="Arial" pitchFamily="34" charset="0"/>
              </a:rPr>
              <a:t>www.allppt.com</a:t>
            </a:r>
            <a:endParaRPr lang="ko-KR" altLang="en-US" sz="1400" dirty="0">
              <a:solidFill>
                <a:prstClr val="white"/>
              </a:solidFill>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defTabSz="914286"/>
            <a:r>
              <a:rPr lang="en-US" altLang="ko-KR" sz="2800" b="1" dirty="0">
                <a:solidFill>
                  <a:prstClr val="white"/>
                </a:solidFill>
                <a:cs typeface="Arial" pitchFamily="34" charset="0"/>
              </a:rPr>
              <a:t>FREE </a:t>
            </a:r>
          </a:p>
          <a:p>
            <a:pPr defTabSz="914286"/>
            <a:r>
              <a:rPr lang="en-US" altLang="ko-KR" sz="2800" b="1" dirty="0">
                <a:solidFill>
                  <a:prstClr val="white"/>
                </a:solidFill>
                <a:cs typeface="Arial" pitchFamily="34" charset="0"/>
              </a:rPr>
              <a:t>PPT TEMPLATES</a:t>
            </a:r>
          </a:p>
        </p:txBody>
      </p:sp>
    </p:spTree>
    <p:extLst>
      <p:ext uri="{BB962C8B-B14F-4D97-AF65-F5344CB8AC3E}">
        <p14:creationId xmlns:p14="http://schemas.microsoft.com/office/powerpoint/2010/main" val="394986271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a:solidFill>
                <a:prstClr val="white"/>
              </a:solidFill>
            </a:endParaRPr>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a:solidFill>
                <a:prstClr val="white"/>
              </a:solidFill>
            </a:endParaRPr>
          </a:p>
        </p:txBody>
      </p:sp>
      <p:grpSp>
        <p:nvGrpSpPr>
          <p:cNvPr id="9" name="Group 8">
            <a:extLst>
              <a:ext uri="{FF2B5EF4-FFF2-40B4-BE49-F238E27FC236}">
                <a16:creationId xmlns=""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pPr defTabSz="914286"/>
              <a:endParaRPr lang="en-US">
                <a:solidFill>
                  <a:prstClr val="black"/>
                </a:solidFill>
              </a:endParaRPr>
            </a:p>
          </p:txBody>
        </p:sp>
        <p:grpSp>
          <p:nvGrpSpPr>
            <p:cNvPr id="14" name="Group 13">
              <a:extLst>
                <a:ext uri="{FF2B5EF4-FFF2-40B4-BE49-F238E27FC236}">
                  <a16:creationId xmlns=""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pPr defTabSz="914286"/>
                <a:endParaRPr lang="en-US">
                  <a:solidFill>
                    <a:prstClr val="black"/>
                  </a:solidFill>
                </a:endParaRPr>
              </a:p>
            </p:txBody>
          </p:sp>
          <p:sp>
            <p:nvSpPr>
              <p:cNvPr id="17" name="Rectangle: Rounded Corners 16">
                <a:extLst>
                  <a:ext uri="{FF2B5EF4-FFF2-40B4-BE49-F238E27FC236}">
                    <a16:creationId xmlns=""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grpSp>
        <p:sp>
          <p:nvSpPr>
            <p:cNvPr id="15" name="Rectangle 14">
              <a:extLst>
                <a:ext uri="{FF2B5EF4-FFF2-40B4-BE49-F238E27FC236}">
                  <a16:creationId xmlns=""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dirty="0">
                <a:solidFill>
                  <a:prstClr val="white"/>
                </a:solidFill>
              </a:endParaRPr>
            </a:p>
          </p:txBody>
        </p:sp>
      </p:grpSp>
    </p:spTree>
    <p:extLst>
      <p:ext uri="{BB962C8B-B14F-4D97-AF65-F5344CB8AC3E}">
        <p14:creationId xmlns:p14="http://schemas.microsoft.com/office/powerpoint/2010/main" val="136741586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286"/>
            <a:r>
              <a:rPr lang="en-US" altLang="ko-KR" dirty="0">
                <a:solidFill>
                  <a:prstClr val="white"/>
                </a:solidFill>
              </a:rPr>
              <a:t>                     </a:t>
            </a:r>
            <a:endParaRPr lang="ko-KR" altLang="en-US" dirty="0">
              <a:solidFill>
                <a:prstClr val="white"/>
              </a:solidFill>
            </a:endParaRPr>
          </a:p>
        </p:txBody>
      </p:sp>
      <p:sp>
        <p:nvSpPr>
          <p:cNvPr id="11" name="Freeform: Shape 10">
            <a:extLst>
              <a:ext uri="{FF2B5EF4-FFF2-40B4-BE49-F238E27FC236}">
                <a16:creationId xmlns=""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pPr defTabSz="914286"/>
            <a:endParaRPr lang="en-US">
              <a:solidFill>
                <a:prstClr val="black"/>
              </a:solidFill>
            </a:endParaRPr>
          </a:p>
        </p:txBody>
      </p:sp>
    </p:spTree>
    <p:extLst>
      <p:ext uri="{BB962C8B-B14F-4D97-AF65-F5344CB8AC3E}">
        <p14:creationId xmlns:p14="http://schemas.microsoft.com/office/powerpoint/2010/main" val="328442954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a:solidFill>
                <a:prstClr val="white"/>
              </a:solidFill>
            </a:endParaRPr>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30033339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058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Style slide layout">
    <p:bg>
      <p:bgPr>
        <a:solidFill>
          <a:schemeClr val="bg1"/>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 xmlns:a16="http://schemas.microsoft.com/office/drawing/2014/main" id="{998FE523-7D8F-49D3-B3C8-D765F17E5730}"/>
              </a:ext>
            </a:extLst>
          </p:cNvPr>
          <p:cNvSpPr>
            <a:spLocks noGrp="1"/>
          </p:cNvSpPr>
          <p:nvPr>
            <p:ph type="body" sz="quarter" idx="11" hasCustomPrompt="1"/>
          </p:nvPr>
        </p:nvSpPr>
        <p:spPr>
          <a:xfrm>
            <a:off x="323530" y="339511"/>
            <a:ext cx="11573197" cy="724247"/>
          </a:xfrm>
          <a:prstGeom prst="rect">
            <a:avLst/>
          </a:prstGeom>
        </p:spPr>
        <p:txBody>
          <a:bodyPr anchor="ctr"/>
          <a:lstStyle>
            <a:lvl1pPr marL="0" indent="0" algn="ctr">
              <a:buNone/>
              <a:defRPr sz="5398"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6" name="Freeform: Shape 15">
            <a:extLst>
              <a:ext uri="{FF2B5EF4-FFF2-40B4-BE49-F238E27FC236}">
                <a16:creationId xmlns="" xmlns:a16="http://schemas.microsoft.com/office/drawing/2014/main" id="{725221F0-AD4C-417D-9787-3683D50755A1}"/>
              </a:ext>
            </a:extLst>
          </p:cNvPr>
          <p:cNvSpPr/>
          <p:nvPr userDrawn="1"/>
        </p:nvSpPr>
        <p:spPr>
          <a:xfrm rot="18902381">
            <a:off x="1888014" y="2649339"/>
            <a:ext cx="8436975" cy="8425297"/>
          </a:xfrm>
          <a:custGeom>
            <a:avLst/>
            <a:gdLst>
              <a:gd name="connsiteX0" fmla="*/ 8260241 w 8436975"/>
              <a:gd name="connsiteY0" fmla="*/ 176734 h 8425297"/>
              <a:gd name="connsiteX1" fmla="*/ 8436975 w 8436975"/>
              <a:gd name="connsiteY1" fmla="*/ 603408 h 8425297"/>
              <a:gd name="connsiteX2" fmla="*/ 8436975 w 8436975"/>
              <a:gd name="connsiteY2" fmla="*/ 8425297 h 8425297"/>
              <a:gd name="connsiteX3" fmla="*/ 0 w 8436975"/>
              <a:gd name="connsiteY3" fmla="*/ 0 h 8425297"/>
              <a:gd name="connsiteX4" fmla="*/ 7833567 w 8436975"/>
              <a:gd name="connsiteY4" fmla="*/ 0 h 8425297"/>
              <a:gd name="connsiteX5" fmla="*/ 8260241 w 8436975"/>
              <a:gd name="connsiteY5" fmla="*/ 176734 h 842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975" h="8425297">
                <a:moveTo>
                  <a:pt x="8260241" y="176734"/>
                </a:moveTo>
                <a:cubicBezTo>
                  <a:pt x="8369436" y="285930"/>
                  <a:pt x="8436975" y="436782"/>
                  <a:pt x="8436975" y="603408"/>
                </a:cubicBezTo>
                <a:lnTo>
                  <a:pt x="8436975" y="8425297"/>
                </a:lnTo>
                <a:lnTo>
                  <a:pt x="0" y="0"/>
                </a:lnTo>
                <a:lnTo>
                  <a:pt x="7833567" y="0"/>
                </a:lnTo>
                <a:cubicBezTo>
                  <a:pt x="8000193" y="0"/>
                  <a:pt x="8151045" y="67539"/>
                  <a:pt x="8260241" y="1767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8" name="Picture Placeholder 7">
            <a:extLst>
              <a:ext uri="{FF2B5EF4-FFF2-40B4-BE49-F238E27FC236}">
                <a16:creationId xmlns="" xmlns:a16="http://schemas.microsoft.com/office/drawing/2014/main" id="{1817D529-489F-45AB-B8B9-FB3566B18440}"/>
              </a:ext>
            </a:extLst>
          </p:cNvPr>
          <p:cNvSpPr>
            <a:spLocks noGrp="1"/>
          </p:cNvSpPr>
          <p:nvPr>
            <p:ph type="pic" idx="10" hasCustomPrompt="1"/>
          </p:nvPr>
        </p:nvSpPr>
        <p:spPr>
          <a:xfrm>
            <a:off x="295274" y="2681848"/>
            <a:ext cx="3172218" cy="3172218"/>
          </a:xfrm>
          <a:custGeom>
            <a:avLst/>
            <a:gdLst>
              <a:gd name="connsiteX0" fmla="*/ 1717874 w 3435748"/>
              <a:gd name="connsiteY0" fmla="*/ 0 h 3435748"/>
              <a:gd name="connsiteX1" fmla="*/ 1866891 w 3435748"/>
              <a:gd name="connsiteY1" fmla="*/ 61725 h 3435748"/>
              <a:gd name="connsiteX2" fmla="*/ 3374024 w 3435748"/>
              <a:gd name="connsiteY2" fmla="*/ 1568858 h 3435748"/>
              <a:gd name="connsiteX3" fmla="*/ 3374024 w 3435748"/>
              <a:gd name="connsiteY3" fmla="*/ 1866891 h 3435748"/>
              <a:gd name="connsiteX4" fmla="*/ 1866891 w 3435748"/>
              <a:gd name="connsiteY4" fmla="*/ 3374024 h 3435748"/>
              <a:gd name="connsiteX5" fmla="*/ 1568858 w 3435748"/>
              <a:gd name="connsiteY5" fmla="*/ 3374024 h 3435748"/>
              <a:gd name="connsiteX6" fmla="*/ 61725 w 3435748"/>
              <a:gd name="connsiteY6" fmla="*/ 1866891 h 3435748"/>
              <a:gd name="connsiteX7" fmla="*/ 61725 w 3435748"/>
              <a:gd name="connsiteY7" fmla="*/ 1568858 h 3435748"/>
              <a:gd name="connsiteX8" fmla="*/ 1568858 w 3435748"/>
              <a:gd name="connsiteY8" fmla="*/ 61725 h 3435748"/>
              <a:gd name="connsiteX9" fmla="*/ 1717874 w 3435748"/>
              <a:gd name="connsiteY9" fmla="*/ 0 h 343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5748" h="3435748">
                <a:moveTo>
                  <a:pt x="1717874" y="0"/>
                </a:moveTo>
                <a:cubicBezTo>
                  <a:pt x="1771807" y="0"/>
                  <a:pt x="1825741" y="20575"/>
                  <a:pt x="1866891" y="61725"/>
                </a:cubicBezTo>
                <a:lnTo>
                  <a:pt x="3374024" y="1568858"/>
                </a:lnTo>
                <a:cubicBezTo>
                  <a:pt x="3456323" y="1651157"/>
                  <a:pt x="3456323" y="1784591"/>
                  <a:pt x="3374024" y="1866891"/>
                </a:cubicBezTo>
                <a:lnTo>
                  <a:pt x="1866891" y="3374024"/>
                </a:lnTo>
                <a:cubicBezTo>
                  <a:pt x="1784591" y="3456323"/>
                  <a:pt x="1651157" y="3456323"/>
                  <a:pt x="1568858" y="3374024"/>
                </a:cubicBezTo>
                <a:lnTo>
                  <a:pt x="61725" y="1866891"/>
                </a:lnTo>
                <a:cubicBezTo>
                  <a:pt x="-20575" y="1784591"/>
                  <a:pt x="-20575" y="1651157"/>
                  <a:pt x="61725" y="1568858"/>
                </a:cubicBezTo>
                <a:lnTo>
                  <a:pt x="1568858" y="61725"/>
                </a:lnTo>
                <a:cubicBezTo>
                  <a:pt x="1610007" y="20575"/>
                  <a:pt x="1663941" y="0"/>
                  <a:pt x="1717874"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a:t>
            </a:r>
            <a:endParaRPr lang="ko-KR" altLang="en-US" dirty="0"/>
          </a:p>
        </p:txBody>
      </p:sp>
      <p:sp>
        <p:nvSpPr>
          <p:cNvPr id="17" name="Picture Placeholder 16">
            <a:extLst>
              <a:ext uri="{FF2B5EF4-FFF2-40B4-BE49-F238E27FC236}">
                <a16:creationId xmlns="" xmlns:a16="http://schemas.microsoft.com/office/drawing/2014/main" id="{3576FE9E-2EC9-4EF2-B372-E8F3A4E4BA4D}"/>
              </a:ext>
            </a:extLst>
          </p:cNvPr>
          <p:cNvSpPr>
            <a:spLocks noGrp="1"/>
          </p:cNvSpPr>
          <p:nvPr>
            <p:ph type="pic" idx="12" hasCustomPrompt="1"/>
          </p:nvPr>
        </p:nvSpPr>
        <p:spPr>
          <a:xfrm>
            <a:off x="2402582" y="4538775"/>
            <a:ext cx="3172218" cy="2323213"/>
          </a:xfrm>
          <a:custGeom>
            <a:avLst/>
            <a:gdLst>
              <a:gd name="connsiteX0" fmla="*/ 1586109 w 3172218"/>
              <a:gd name="connsiteY0" fmla="*/ 0 h 2323213"/>
              <a:gd name="connsiteX1" fmla="*/ 1723696 w 3172218"/>
              <a:gd name="connsiteY1" fmla="*/ 56991 h 2323213"/>
              <a:gd name="connsiteX2" fmla="*/ 3115229 w 3172218"/>
              <a:gd name="connsiteY2" fmla="*/ 1448523 h 2323213"/>
              <a:gd name="connsiteX3" fmla="*/ 3115229 w 3172218"/>
              <a:gd name="connsiteY3" fmla="*/ 1723696 h 2323213"/>
              <a:gd name="connsiteX4" fmla="*/ 2515712 w 3172218"/>
              <a:gd name="connsiteY4" fmla="*/ 2323213 h 2323213"/>
              <a:gd name="connsiteX5" fmla="*/ 656508 w 3172218"/>
              <a:gd name="connsiteY5" fmla="*/ 2323213 h 2323213"/>
              <a:gd name="connsiteX6" fmla="*/ 56991 w 3172218"/>
              <a:gd name="connsiteY6" fmla="*/ 1723696 h 2323213"/>
              <a:gd name="connsiteX7" fmla="*/ 56991 w 3172218"/>
              <a:gd name="connsiteY7" fmla="*/ 1448523 h 2323213"/>
              <a:gd name="connsiteX8" fmla="*/ 1448523 w 3172218"/>
              <a:gd name="connsiteY8" fmla="*/ 56991 h 2323213"/>
              <a:gd name="connsiteX9" fmla="*/ 1586109 w 3172218"/>
              <a:gd name="connsiteY9" fmla="*/ 0 h 232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2218" h="2323213">
                <a:moveTo>
                  <a:pt x="1586109" y="0"/>
                </a:moveTo>
                <a:cubicBezTo>
                  <a:pt x="1635906" y="0"/>
                  <a:pt x="1685703" y="18997"/>
                  <a:pt x="1723696" y="56991"/>
                </a:cubicBezTo>
                <a:lnTo>
                  <a:pt x="3115229" y="1448523"/>
                </a:lnTo>
                <a:cubicBezTo>
                  <a:pt x="3191215" y="1524510"/>
                  <a:pt x="3191215" y="1647709"/>
                  <a:pt x="3115229" y="1723696"/>
                </a:cubicBezTo>
                <a:lnTo>
                  <a:pt x="2515712" y="2323213"/>
                </a:lnTo>
                <a:lnTo>
                  <a:pt x="656508" y="2323213"/>
                </a:lnTo>
                <a:lnTo>
                  <a:pt x="56991" y="1723696"/>
                </a:lnTo>
                <a:cubicBezTo>
                  <a:pt x="-18997" y="1647709"/>
                  <a:pt x="-18997" y="1524510"/>
                  <a:pt x="56991" y="1448523"/>
                </a:cubicBezTo>
                <a:lnTo>
                  <a:pt x="1448523" y="56991"/>
                </a:lnTo>
                <a:cubicBezTo>
                  <a:pt x="1486516" y="18997"/>
                  <a:pt x="1536313" y="0"/>
                  <a:pt x="1586109"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a:t>
            </a:r>
            <a:endParaRPr lang="ko-KR" altLang="en-US" dirty="0"/>
          </a:p>
        </p:txBody>
      </p:sp>
      <p:sp>
        <p:nvSpPr>
          <p:cNvPr id="10" name="Picture Placeholder 9">
            <a:extLst>
              <a:ext uri="{FF2B5EF4-FFF2-40B4-BE49-F238E27FC236}">
                <a16:creationId xmlns="" xmlns:a16="http://schemas.microsoft.com/office/drawing/2014/main" id="{06DFE64A-F76A-4D93-B984-E635B00FD67B}"/>
              </a:ext>
            </a:extLst>
          </p:cNvPr>
          <p:cNvSpPr>
            <a:spLocks noGrp="1"/>
          </p:cNvSpPr>
          <p:nvPr>
            <p:ph type="pic" idx="13" hasCustomPrompt="1"/>
          </p:nvPr>
        </p:nvSpPr>
        <p:spPr>
          <a:xfrm>
            <a:off x="4509890" y="2681848"/>
            <a:ext cx="3172218" cy="3172218"/>
          </a:xfrm>
          <a:custGeom>
            <a:avLst/>
            <a:gdLst>
              <a:gd name="connsiteX0" fmla="*/ 1717874 w 3435748"/>
              <a:gd name="connsiteY0" fmla="*/ 0 h 3435748"/>
              <a:gd name="connsiteX1" fmla="*/ 1866891 w 3435748"/>
              <a:gd name="connsiteY1" fmla="*/ 61725 h 3435748"/>
              <a:gd name="connsiteX2" fmla="*/ 3374024 w 3435748"/>
              <a:gd name="connsiteY2" fmla="*/ 1568858 h 3435748"/>
              <a:gd name="connsiteX3" fmla="*/ 3374024 w 3435748"/>
              <a:gd name="connsiteY3" fmla="*/ 1866891 h 3435748"/>
              <a:gd name="connsiteX4" fmla="*/ 1866891 w 3435748"/>
              <a:gd name="connsiteY4" fmla="*/ 3374024 h 3435748"/>
              <a:gd name="connsiteX5" fmla="*/ 1568858 w 3435748"/>
              <a:gd name="connsiteY5" fmla="*/ 3374024 h 3435748"/>
              <a:gd name="connsiteX6" fmla="*/ 61725 w 3435748"/>
              <a:gd name="connsiteY6" fmla="*/ 1866891 h 3435748"/>
              <a:gd name="connsiteX7" fmla="*/ 61725 w 3435748"/>
              <a:gd name="connsiteY7" fmla="*/ 1568858 h 3435748"/>
              <a:gd name="connsiteX8" fmla="*/ 1568858 w 3435748"/>
              <a:gd name="connsiteY8" fmla="*/ 61725 h 3435748"/>
              <a:gd name="connsiteX9" fmla="*/ 1717874 w 3435748"/>
              <a:gd name="connsiteY9" fmla="*/ 0 h 343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5748" h="3435748">
                <a:moveTo>
                  <a:pt x="1717874" y="0"/>
                </a:moveTo>
                <a:cubicBezTo>
                  <a:pt x="1771807" y="0"/>
                  <a:pt x="1825741" y="20575"/>
                  <a:pt x="1866891" y="61725"/>
                </a:cubicBezTo>
                <a:lnTo>
                  <a:pt x="3374024" y="1568858"/>
                </a:lnTo>
                <a:cubicBezTo>
                  <a:pt x="3456323" y="1651157"/>
                  <a:pt x="3456323" y="1784591"/>
                  <a:pt x="3374024" y="1866891"/>
                </a:cubicBezTo>
                <a:lnTo>
                  <a:pt x="1866891" y="3374024"/>
                </a:lnTo>
                <a:cubicBezTo>
                  <a:pt x="1784591" y="3456323"/>
                  <a:pt x="1651157" y="3456323"/>
                  <a:pt x="1568858" y="3374024"/>
                </a:cubicBezTo>
                <a:lnTo>
                  <a:pt x="61725" y="1866891"/>
                </a:lnTo>
                <a:cubicBezTo>
                  <a:pt x="-20575" y="1784591"/>
                  <a:pt x="-20575" y="1651157"/>
                  <a:pt x="61725" y="1568858"/>
                </a:cubicBezTo>
                <a:lnTo>
                  <a:pt x="1568858" y="61725"/>
                </a:lnTo>
                <a:cubicBezTo>
                  <a:pt x="1610007" y="20575"/>
                  <a:pt x="1663941" y="0"/>
                  <a:pt x="1717874"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a:t>
            </a:r>
            <a:endParaRPr lang="ko-KR" altLang="en-US" dirty="0"/>
          </a:p>
        </p:txBody>
      </p:sp>
      <p:sp>
        <p:nvSpPr>
          <p:cNvPr id="18" name="Picture Placeholder 17">
            <a:extLst>
              <a:ext uri="{FF2B5EF4-FFF2-40B4-BE49-F238E27FC236}">
                <a16:creationId xmlns="" xmlns:a16="http://schemas.microsoft.com/office/drawing/2014/main" id="{485DD80A-3650-432A-AA14-9A1BC17F7DB7}"/>
              </a:ext>
            </a:extLst>
          </p:cNvPr>
          <p:cNvSpPr>
            <a:spLocks noGrp="1"/>
          </p:cNvSpPr>
          <p:nvPr>
            <p:ph type="pic" idx="14" hasCustomPrompt="1"/>
          </p:nvPr>
        </p:nvSpPr>
        <p:spPr>
          <a:xfrm>
            <a:off x="6617198" y="4538775"/>
            <a:ext cx="3172218" cy="2323213"/>
          </a:xfrm>
          <a:custGeom>
            <a:avLst/>
            <a:gdLst>
              <a:gd name="connsiteX0" fmla="*/ 1586109 w 3172218"/>
              <a:gd name="connsiteY0" fmla="*/ 0 h 2323213"/>
              <a:gd name="connsiteX1" fmla="*/ 1723696 w 3172218"/>
              <a:gd name="connsiteY1" fmla="*/ 56991 h 2323213"/>
              <a:gd name="connsiteX2" fmla="*/ 3115228 w 3172218"/>
              <a:gd name="connsiteY2" fmla="*/ 1448523 h 2323213"/>
              <a:gd name="connsiteX3" fmla="*/ 3115228 w 3172218"/>
              <a:gd name="connsiteY3" fmla="*/ 1723696 h 2323213"/>
              <a:gd name="connsiteX4" fmla="*/ 2515711 w 3172218"/>
              <a:gd name="connsiteY4" fmla="*/ 2323213 h 2323213"/>
              <a:gd name="connsiteX5" fmla="*/ 656508 w 3172218"/>
              <a:gd name="connsiteY5" fmla="*/ 2323213 h 2323213"/>
              <a:gd name="connsiteX6" fmla="*/ 56991 w 3172218"/>
              <a:gd name="connsiteY6" fmla="*/ 1723696 h 2323213"/>
              <a:gd name="connsiteX7" fmla="*/ 56991 w 3172218"/>
              <a:gd name="connsiteY7" fmla="*/ 1448523 h 2323213"/>
              <a:gd name="connsiteX8" fmla="*/ 1448523 w 3172218"/>
              <a:gd name="connsiteY8" fmla="*/ 56991 h 2323213"/>
              <a:gd name="connsiteX9" fmla="*/ 1586109 w 3172218"/>
              <a:gd name="connsiteY9" fmla="*/ 0 h 232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2218" h="2323213">
                <a:moveTo>
                  <a:pt x="1586109" y="0"/>
                </a:moveTo>
                <a:cubicBezTo>
                  <a:pt x="1635905" y="0"/>
                  <a:pt x="1685703" y="18997"/>
                  <a:pt x="1723696" y="56991"/>
                </a:cubicBezTo>
                <a:lnTo>
                  <a:pt x="3115228" y="1448523"/>
                </a:lnTo>
                <a:cubicBezTo>
                  <a:pt x="3191215" y="1524510"/>
                  <a:pt x="3191215" y="1647709"/>
                  <a:pt x="3115228" y="1723696"/>
                </a:cubicBezTo>
                <a:lnTo>
                  <a:pt x="2515711" y="2323213"/>
                </a:lnTo>
                <a:lnTo>
                  <a:pt x="656508" y="2323213"/>
                </a:lnTo>
                <a:lnTo>
                  <a:pt x="56991" y="1723696"/>
                </a:lnTo>
                <a:cubicBezTo>
                  <a:pt x="-18997" y="1647709"/>
                  <a:pt x="-18997" y="1524510"/>
                  <a:pt x="56991" y="1448523"/>
                </a:cubicBezTo>
                <a:lnTo>
                  <a:pt x="1448523" y="56991"/>
                </a:lnTo>
                <a:cubicBezTo>
                  <a:pt x="1486516" y="18997"/>
                  <a:pt x="1536313" y="0"/>
                  <a:pt x="1586109"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a:t>
            </a:r>
            <a:endParaRPr lang="ko-KR" altLang="en-US" dirty="0"/>
          </a:p>
        </p:txBody>
      </p:sp>
      <p:sp>
        <p:nvSpPr>
          <p:cNvPr id="12" name="Picture Placeholder 11">
            <a:extLst>
              <a:ext uri="{FF2B5EF4-FFF2-40B4-BE49-F238E27FC236}">
                <a16:creationId xmlns="" xmlns:a16="http://schemas.microsoft.com/office/drawing/2014/main" id="{BC277F60-8C19-489C-BBEE-1B0023A4EED9}"/>
              </a:ext>
            </a:extLst>
          </p:cNvPr>
          <p:cNvSpPr>
            <a:spLocks noGrp="1"/>
          </p:cNvSpPr>
          <p:nvPr>
            <p:ph type="pic" idx="15" hasCustomPrompt="1"/>
          </p:nvPr>
        </p:nvSpPr>
        <p:spPr>
          <a:xfrm>
            <a:off x="8724508" y="2681848"/>
            <a:ext cx="3172218" cy="3172218"/>
          </a:xfrm>
          <a:custGeom>
            <a:avLst/>
            <a:gdLst>
              <a:gd name="connsiteX0" fmla="*/ 1717874 w 3435748"/>
              <a:gd name="connsiteY0" fmla="*/ 0 h 3435748"/>
              <a:gd name="connsiteX1" fmla="*/ 1866891 w 3435748"/>
              <a:gd name="connsiteY1" fmla="*/ 61725 h 3435748"/>
              <a:gd name="connsiteX2" fmla="*/ 3374024 w 3435748"/>
              <a:gd name="connsiteY2" fmla="*/ 1568858 h 3435748"/>
              <a:gd name="connsiteX3" fmla="*/ 3374024 w 3435748"/>
              <a:gd name="connsiteY3" fmla="*/ 1866891 h 3435748"/>
              <a:gd name="connsiteX4" fmla="*/ 1866891 w 3435748"/>
              <a:gd name="connsiteY4" fmla="*/ 3374024 h 3435748"/>
              <a:gd name="connsiteX5" fmla="*/ 1568858 w 3435748"/>
              <a:gd name="connsiteY5" fmla="*/ 3374024 h 3435748"/>
              <a:gd name="connsiteX6" fmla="*/ 61725 w 3435748"/>
              <a:gd name="connsiteY6" fmla="*/ 1866891 h 3435748"/>
              <a:gd name="connsiteX7" fmla="*/ 61725 w 3435748"/>
              <a:gd name="connsiteY7" fmla="*/ 1568858 h 3435748"/>
              <a:gd name="connsiteX8" fmla="*/ 1568858 w 3435748"/>
              <a:gd name="connsiteY8" fmla="*/ 61725 h 3435748"/>
              <a:gd name="connsiteX9" fmla="*/ 1717874 w 3435748"/>
              <a:gd name="connsiteY9" fmla="*/ 0 h 343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5748" h="3435748">
                <a:moveTo>
                  <a:pt x="1717874" y="0"/>
                </a:moveTo>
                <a:cubicBezTo>
                  <a:pt x="1771807" y="0"/>
                  <a:pt x="1825741" y="20575"/>
                  <a:pt x="1866891" y="61725"/>
                </a:cubicBezTo>
                <a:lnTo>
                  <a:pt x="3374024" y="1568858"/>
                </a:lnTo>
                <a:cubicBezTo>
                  <a:pt x="3456323" y="1651157"/>
                  <a:pt x="3456323" y="1784591"/>
                  <a:pt x="3374024" y="1866891"/>
                </a:cubicBezTo>
                <a:lnTo>
                  <a:pt x="1866891" y="3374024"/>
                </a:lnTo>
                <a:cubicBezTo>
                  <a:pt x="1784591" y="3456323"/>
                  <a:pt x="1651157" y="3456323"/>
                  <a:pt x="1568858" y="3374024"/>
                </a:cubicBezTo>
                <a:lnTo>
                  <a:pt x="61725" y="1866891"/>
                </a:lnTo>
                <a:cubicBezTo>
                  <a:pt x="-20575" y="1784591"/>
                  <a:pt x="-20575" y="1651157"/>
                  <a:pt x="61725" y="1568858"/>
                </a:cubicBezTo>
                <a:lnTo>
                  <a:pt x="1568858" y="61725"/>
                </a:lnTo>
                <a:cubicBezTo>
                  <a:pt x="1610007" y="20575"/>
                  <a:pt x="1663941" y="0"/>
                  <a:pt x="1717874"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086" indent="0">
              <a:buNone/>
              <a:defRPr sz="2799"/>
            </a:lvl2pPr>
            <a:lvl3pPr marL="914172" indent="0">
              <a:buNone/>
              <a:defRPr sz="2399"/>
            </a:lvl3pPr>
            <a:lvl4pPr marL="1371257" indent="0">
              <a:buNone/>
              <a:defRPr sz="1999"/>
            </a:lvl4pPr>
            <a:lvl5pPr marL="1828342" indent="0">
              <a:buNone/>
              <a:defRPr sz="1999"/>
            </a:lvl5pPr>
            <a:lvl6pPr marL="2285428" indent="0">
              <a:buNone/>
              <a:defRPr sz="1999"/>
            </a:lvl6pPr>
            <a:lvl7pPr marL="2742514" indent="0">
              <a:buNone/>
              <a:defRPr sz="1999"/>
            </a:lvl7pPr>
            <a:lvl8pPr marL="3199600" indent="0">
              <a:buNone/>
              <a:defRPr sz="1999"/>
            </a:lvl8pPr>
            <a:lvl9pPr marL="3656686" indent="0">
              <a:buNone/>
              <a:defRPr sz="1999"/>
            </a:lvl9pPr>
          </a:lstStyle>
          <a:p>
            <a:r>
              <a:rPr lang="en-US" altLang="ko-KR" dirty="0"/>
              <a:t>Your Picture Here</a:t>
            </a:r>
            <a:endParaRPr lang="ko-KR" altLang="en-US" dirty="0"/>
          </a:p>
        </p:txBody>
      </p:sp>
    </p:spTree>
    <p:extLst>
      <p:ext uri="{BB962C8B-B14F-4D97-AF65-F5344CB8AC3E}">
        <p14:creationId xmlns:p14="http://schemas.microsoft.com/office/powerpoint/2010/main" val="23793925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0" y="332484"/>
            <a:ext cx="11573197" cy="724247"/>
          </a:xfrm>
          <a:prstGeom prst="rect">
            <a:avLst/>
          </a:prstGeom>
        </p:spPr>
        <p:txBody>
          <a:bodyPr anchor="ctr"/>
          <a:lstStyle>
            <a:lvl1pPr marL="0" indent="0" algn="ctr">
              <a:buNone/>
              <a:defRPr sz="5398"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853651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0" y="123478"/>
            <a:ext cx="11573197" cy="724247"/>
          </a:xfrm>
          <a:prstGeom prst="rect">
            <a:avLst/>
          </a:prstGeom>
        </p:spPr>
        <p:txBody>
          <a:bodyPr anchor="ctr"/>
          <a:lstStyle>
            <a:lvl1pPr marL="0" indent="0" algn="ctr">
              <a:buNone/>
              <a:defRPr sz="5398"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2"/>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8"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5"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5"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40"/>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6"/>
            <a:ext cx="2717296" cy="1384995"/>
          </a:xfrm>
          <a:prstGeom prst="rect">
            <a:avLst/>
          </a:prstGeom>
          <a:noFill/>
        </p:spPr>
        <p:txBody>
          <a:bodyPr wrap="square" rtlCol="0" anchor="ctr">
            <a:spAutoFit/>
          </a:bodyPr>
          <a:lstStyle/>
          <a:p>
            <a:r>
              <a:rPr lang="en-US" altLang="ko-KR" sz="2799" b="1" dirty="0">
                <a:solidFill>
                  <a:schemeClr val="bg1"/>
                </a:solidFill>
                <a:latin typeface="+mn-lt"/>
                <a:ea typeface="+mn-ea"/>
                <a:cs typeface="Arial" pitchFamily="34" charset="0"/>
              </a:rPr>
              <a:t>FREE </a:t>
            </a:r>
          </a:p>
          <a:p>
            <a:r>
              <a:rPr lang="en-US" altLang="ko-KR" sz="2799"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18401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7839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0_Images &amp; Contents">
    <p:bg>
      <p:bgPr>
        <a:solidFill>
          <a:schemeClr val="accent1"/>
        </a:solidFill>
        <a:effectLst/>
      </p:bgPr>
    </p:bg>
    <p:spTree>
      <p:nvGrpSpPr>
        <p:cNvPr id="1" name=""/>
        <p:cNvGrpSpPr/>
        <p:nvPr/>
      </p:nvGrpSpPr>
      <p:grpSpPr>
        <a:xfrm>
          <a:off x="0" y="0"/>
          <a:ext cx="0" cy="0"/>
          <a:chOff x="0" y="0"/>
          <a:chExt cx="0" cy="0"/>
        </a:xfrm>
      </p:grpSpPr>
      <p:sp>
        <p:nvSpPr>
          <p:cNvPr id="13" name="자유형: 도형 12">
            <a:extLst>
              <a:ext uri="{FF2B5EF4-FFF2-40B4-BE49-F238E27FC236}">
                <a16:creationId xmlns="" xmlns:a16="http://schemas.microsoft.com/office/drawing/2014/main" id="{8E39A0A2-7A6E-4BA9-8A5D-FD1911A8273A}"/>
              </a:ext>
            </a:extLst>
          </p:cNvPr>
          <p:cNvSpPr/>
          <p:nvPr userDrawn="1"/>
        </p:nvSpPr>
        <p:spPr>
          <a:xfrm>
            <a:off x="-9937" y="-9938"/>
            <a:ext cx="7114700" cy="5563371"/>
          </a:xfrm>
          <a:custGeom>
            <a:avLst/>
            <a:gdLst>
              <a:gd name="connsiteX0" fmla="*/ 0 w 7114700"/>
              <a:gd name="connsiteY0" fmla="*/ 0 h 5563371"/>
              <a:gd name="connsiteX1" fmla="*/ 6816297 w 7114700"/>
              <a:gd name="connsiteY1" fmla="*/ 0 h 5563371"/>
              <a:gd name="connsiteX2" fmla="*/ 6928766 w 7114700"/>
              <a:gd name="connsiteY2" fmla="*/ 279430 h 5563371"/>
              <a:gd name="connsiteX3" fmla="*/ 6222210 w 7114700"/>
              <a:gd name="connsiteY3" fmla="*/ 2336836 h 5563371"/>
              <a:gd name="connsiteX4" fmla="*/ 559 w 7114700"/>
              <a:gd name="connsiteY4" fmla="*/ 5563371 h 5563371"/>
              <a:gd name="connsiteX5" fmla="*/ 0 w 7114700"/>
              <a:gd name="connsiteY5" fmla="*/ 5381954 h 556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700" h="5563371">
                <a:moveTo>
                  <a:pt x="0" y="0"/>
                </a:moveTo>
                <a:lnTo>
                  <a:pt x="6816297" y="0"/>
                </a:lnTo>
                <a:lnTo>
                  <a:pt x="6928766" y="279430"/>
                </a:lnTo>
                <a:cubicBezTo>
                  <a:pt x="7190845" y="966574"/>
                  <a:pt x="7337404" y="1741633"/>
                  <a:pt x="6222210" y="2336836"/>
                </a:cubicBezTo>
                <a:cubicBezTo>
                  <a:pt x="4928171" y="3027492"/>
                  <a:pt x="2205866" y="4349361"/>
                  <a:pt x="559" y="5563371"/>
                </a:cubicBezTo>
                <a:lnTo>
                  <a:pt x="0" y="5381954"/>
                </a:lnTo>
                <a:close/>
              </a:path>
            </a:pathLst>
          </a:cu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99"/>
          </a:p>
        </p:txBody>
      </p:sp>
      <p:sp>
        <p:nvSpPr>
          <p:cNvPr id="11" name="그림 개체 틀 10">
            <a:extLst>
              <a:ext uri="{FF2B5EF4-FFF2-40B4-BE49-F238E27FC236}">
                <a16:creationId xmlns="" xmlns:a16="http://schemas.microsoft.com/office/drawing/2014/main" id="{0F61CD1C-0BDC-415A-BE81-FBF756AC2410}"/>
              </a:ext>
            </a:extLst>
          </p:cNvPr>
          <p:cNvSpPr>
            <a:spLocks noGrp="1"/>
          </p:cNvSpPr>
          <p:nvPr>
            <p:ph type="pic" sz="quarter" idx="10" hasCustomPrompt="1"/>
          </p:nvPr>
        </p:nvSpPr>
        <p:spPr>
          <a:xfrm>
            <a:off x="2" y="1525651"/>
            <a:ext cx="12192000" cy="5332348"/>
          </a:xfrm>
          <a:custGeom>
            <a:avLst/>
            <a:gdLst>
              <a:gd name="connsiteX0" fmla="*/ 9464919 w 12192000"/>
              <a:gd name="connsiteY0" fmla="*/ 1208 h 5332348"/>
              <a:gd name="connsiteX1" fmla="*/ 12055243 w 12192000"/>
              <a:gd name="connsiteY1" fmla="*/ 2155763 h 5332348"/>
              <a:gd name="connsiteX2" fmla="*/ 12192000 w 12192000"/>
              <a:gd name="connsiteY2" fmla="*/ 2360580 h 5332348"/>
              <a:gd name="connsiteX3" fmla="*/ 12192000 w 12192000"/>
              <a:gd name="connsiteY3" fmla="*/ 5332348 h 5332348"/>
              <a:gd name="connsiteX4" fmla="*/ 0 w 12192000"/>
              <a:gd name="connsiteY4" fmla="*/ 5332348 h 5332348"/>
              <a:gd name="connsiteX5" fmla="*/ 1243 w 12192000"/>
              <a:gd name="connsiteY5" fmla="*/ 4956418 h 5332348"/>
              <a:gd name="connsiteX6" fmla="*/ 0 w 12192000"/>
              <a:gd name="connsiteY6" fmla="*/ 4912550 h 5332348"/>
              <a:gd name="connsiteX7" fmla="*/ 0 w 12192000"/>
              <a:gd name="connsiteY7" fmla="*/ 4527278 h 5332348"/>
              <a:gd name="connsiteX8" fmla="*/ 8878957 w 12192000"/>
              <a:gd name="connsiteY8" fmla="*/ 116017 h 5332348"/>
              <a:gd name="connsiteX9" fmla="*/ 9464919 w 12192000"/>
              <a:gd name="connsiteY9" fmla="*/ 1208 h 53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332348">
                <a:moveTo>
                  <a:pt x="9464919" y="1208"/>
                </a:moveTo>
                <a:cubicBezTo>
                  <a:pt x="10661122" y="-43507"/>
                  <a:pt x="11399579" y="1162905"/>
                  <a:pt x="12055243" y="2155763"/>
                </a:cubicBezTo>
                <a:lnTo>
                  <a:pt x="12192000" y="2360580"/>
                </a:lnTo>
                <a:lnTo>
                  <a:pt x="12192000" y="5332348"/>
                </a:lnTo>
                <a:lnTo>
                  <a:pt x="0" y="5332348"/>
                </a:lnTo>
                <a:cubicBezTo>
                  <a:pt x="11044" y="5226331"/>
                  <a:pt x="6351" y="5095808"/>
                  <a:pt x="1243" y="4956418"/>
                </a:cubicBezTo>
                <a:lnTo>
                  <a:pt x="0" y="4912550"/>
                </a:lnTo>
                <a:lnTo>
                  <a:pt x="0" y="4527278"/>
                </a:lnTo>
                <a:cubicBezTo>
                  <a:pt x="1479826" y="3657890"/>
                  <a:pt x="6881191" y="823352"/>
                  <a:pt x="8878957" y="116017"/>
                </a:cubicBezTo>
                <a:cubicBezTo>
                  <a:pt x="9086022" y="44579"/>
                  <a:pt x="9280888" y="8088"/>
                  <a:pt x="9464919" y="1208"/>
                </a:cubicBezTo>
                <a:close/>
              </a:path>
            </a:pathLst>
          </a:custGeom>
          <a:solidFill>
            <a:schemeClr val="bg1">
              <a:lumMod val="95000"/>
            </a:schemeClr>
          </a:solidFill>
          <a:effectLst>
            <a:outerShdw blurRad="50800" dist="38100" dir="16200000" rotWithShape="0">
              <a:prstClr val="black">
                <a:alpha val="40000"/>
              </a:prstClr>
            </a:outerShdw>
          </a:effectLst>
        </p:spPr>
        <p:txBody>
          <a:bodyPr wrap="square" anchor="ctr">
            <a:noAutofit/>
          </a:bodyPr>
          <a:lstStyle>
            <a:lvl1pPr marL="0" marR="0" indent="0" algn="ctr" defTabSz="914172"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78619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9_Images &amp; Contents Layout">
    <p:spTree>
      <p:nvGrpSpPr>
        <p:cNvPr id="1" name=""/>
        <p:cNvGrpSpPr/>
        <p:nvPr/>
      </p:nvGrpSpPr>
      <p:grpSpPr>
        <a:xfrm>
          <a:off x="0" y="0"/>
          <a:ext cx="0" cy="0"/>
          <a:chOff x="0" y="0"/>
          <a:chExt cx="0" cy="0"/>
        </a:xfrm>
      </p:grpSpPr>
      <p:sp>
        <p:nvSpPr>
          <p:cNvPr id="5" name="자유형: 도형 4">
            <a:extLst>
              <a:ext uri="{FF2B5EF4-FFF2-40B4-BE49-F238E27FC236}">
                <a16:creationId xmlns="" xmlns:a16="http://schemas.microsoft.com/office/drawing/2014/main" id="{35A586F4-88B7-45EE-9708-47716F743070}"/>
              </a:ext>
            </a:extLst>
          </p:cNvPr>
          <p:cNvSpPr/>
          <p:nvPr userDrawn="1"/>
        </p:nvSpPr>
        <p:spPr>
          <a:xfrm flipV="1">
            <a:off x="152400" y="-1"/>
            <a:ext cx="6238876" cy="6848475"/>
          </a:xfrm>
          <a:custGeom>
            <a:avLst/>
            <a:gdLst>
              <a:gd name="connsiteX0" fmla="*/ 0 w 6238876"/>
              <a:gd name="connsiteY0" fmla="*/ 0 h 6858000"/>
              <a:gd name="connsiteX1" fmla="*/ 4819651 w 6238876"/>
              <a:gd name="connsiteY1" fmla="*/ 0 h 6858000"/>
              <a:gd name="connsiteX2" fmla="*/ 6238876 w 6238876"/>
              <a:gd name="connsiteY2" fmla="*/ 5229225 h 6858000"/>
              <a:gd name="connsiteX3" fmla="*/ 4819651 w 6238876"/>
              <a:gd name="connsiteY3" fmla="*/ 6858000 h 6858000"/>
              <a:gd name="connsiteX4" fmla="*/ 0 w 6238876"/>
              <a:gd name="connsiteY4" fmla="*/ 6858000 h 6858000"/>
              <a:gd name="connsiteX0" fmla="*/ 0 w 6238876"/>
              <a:gd name="connsiteY0" fmla="*/ 0 h 6858000"/>
              <a:gd name="connsiteX1" fmla="*/ 4819651 w 6238876"/>
              <a:gd name="connsiteY1" fmla="*/ 0 h 6858000"/>
              <a:gd name="connsiteX2" fmla="*/ 6238876 w 6238876"/>
              <a:gd name="connsiteY2" fmla="*/ 5229225 h 6858000"/>
              <a:gd name="connsiteX3" fmla="*/ 4819651 w 6238876"/>
              <a:gd name="connsiteY3" fmla="*/ 6858000 h 6858000"/>
              <a:gd name="connsiteX4" fmla="*/ 0 w 6238876"/>
              <a:gd name="connsiteY4" fmla="*/ 6858000 h 6858000"/>
              <a:gd name="connsiteX5" fmla="*/ 0 w 6238876"/>
              <a:gd name="connsiteY5" fmla="*/ 0 h 6858000"/>
              <a:gd name="connsiteX0" fmla="*/ 0 w 6238876"/>
              <a:gd name="connsiteY0" fmla="*/ 0 h 6858000"/>
              <a:gd name="connsiteX1" fmla="*/ 4819651 w 6238876"/>
              <a:gd name="connsiteY1" fmla="*/ 0 h 6858000"/>
              <a:gd name="connsiteX2" fmla="*/ 6238876 w 6238876"/>
              <a:gd name="connsiteY2" fmla="*/ 5229225 h 6858000"/>
              <a:gd name="connsiteX3" fmla="*/ 4819651 w 6238876"/>
              <a:gd name="connsiteY3" fmla="*/ 6858000 h 6858000"/>
              <a:gd name="connsiteX4" fmla="*/ 0 w 6238876"/>
              <a:gd name="connsiteY4" fmla="*/ 6858000 h 6858000"/>
              <a:gd name="connsiteX5" fmla="*/ 0 w 6238876"/>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8876" h="6858000">
                <a:moveTo>
                  <a:pt x="0" y="0"/>
                </a:moveTo>
                <a:lnTo>
                  <a:pt x="4819651" y="0"/>
                </a:lnTo>
                <a:cubicBezTo>
                  <a:pt x="4819651" y="1689100"/>
                  <a:pt x="5153027" y="4273550"/>
                  <a:pt x="6238876" y="5229225"/>
                </a:cubicBezTo>
                <a:cubicBezTo>
                  <a:pt x="5286376" y="5778500"/>
                  <a:pt x="4883152" y="6283325"/>
                  <a:pt x="4819651" y="6858000"/>
                </a:cubicBez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p>
        </p:txBody>
      </p:sp>
      <p:cxnSp>
        <p:nvCxnSpPr>
          <p:cNvPr id="7" name="직선 연결선 6">
            <a:extLst>
              <a:ext uri="{FF2B5EF4-FFF2-40B4-BE49-F238E27FC236}">
                <a16:creationId xmlns="" xmlns:a16="http://schemas.microsoft.com/office/drawing/2014/main" id="{E34B3B3A-542A-46E1-A720-8928C9B91FC2}"/>
              </a:ext>
            </a:extLst>
          </p:cNvPr>
          <p:cNvCxnSpPr>
            <a:cxnSpLocks/>
          </p:cNvCxnSpPr>
          <p:nvPr userDrawn="1"/>
        </p:nvCxnSpPr>
        <p:spPr>
          <a:xfrm>
            <a:off x="6238876" y="1638302"/>
            <a:ext cx="595312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그림 개체 틀 15">
            <a:extLst>
              <a:ext uri="{FF2B5EF4-FFF2-40B4-BE49-F238E27FC236}">
                <a16:creationId xmlns="" xmlns:a16="http://schemas.microsoft.com/office/drawing/2014/main" id="{F31766EE-B13B-4F0C-AAE1-FB140846B864}"/>
              </a:ext>
            </a:extLst>
          </p:cNvPr>
          <p:cNvSpPr>
            <a:spLocks noGrp="1"/>
          </p:cNvSpPr>
          <p:nvPr>
            <p:ph type="pic" sz="quarter" idx="10" hasCustomPrompt="1"/>
          </p:nvPr>
        </p:nvSpPr>
        <p:spPr>
          <a:xfrm>
            <a:off x="0" y="0"/>
            <a:ext cx="6238876" cy="6858000"/>
          </a:xfrm>
          <a:custGeom>
            <a:avLst/>
            <a:gdLst>
              <a:gd name="connsiteX0" fmla="*/ 0 w 6238876"/>
              <a:gd name="connsiteY0" fmla="*/ 0 h 6858000"/>
              <a:gd name="connsiteX1" fmla="*/ 4819651 w 6238876"/>
              <a:gd name="connsiteY1" fmla="*/ 0 h 6858000"/>
              <a:gd name="connsiteX2" fmla="*/ 6238876 w 6238876"/>
              <a:gd name="connsiteY2" fmla="*/ 1628775 h 6858000"/>
              <a:gd name="connsiteX3" fmla="*/ 4819651 w 6238876"/>
              <a:gd name="connsiteY3" fmla="*/ 6858000 h 6858000"/>
              <a:gd name="connsiteX4" fmla="*/ 0 w 62388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6" h="6858000">
                <a:moveTo>
                  <a:pt x="0" y="0"/>
                </a:moveTo>
                <a:lnTo>
                  <a:pt x="4819651" y="0"/>
                </a:lnTo>
                <a:cubicBezTo>
                  <a:pt x="4845052" y="371475"/>
                  <a:pt x="5222876" y="1143000"/>
                  <a:pt x="6238876" y="1628775"/>
                </a:cubicBezTo>
                <a:cubicBezTo>
                  <a:pt x="5153027" y="2584450"/>
                  <a:pt x="4819651" y="5168900"/>
                  <a:pt x="4819651" y="6858000"/>
                </a:cubicBezTo>
                <a:lnTo>
                  <a:pt x="0" y="6858000"/>
                </a:lnTo>
                <a:close/>
              </a:path>
            </a:pathLst>
          </a:custGeom>
          <a:solidFill>
            <a:schemeClr val="bg1">
              <a:lumMod val="95000"/>
            </a:schemeClr>
          </a:solidFill>
          <a:effectLst/>
        </p:spPr>
        <p:txBody>
          <a:bodyPr wrap="square" anchor="ctr">
            <a:noAutofit/>
          </a:bodyPr>
          <a:lstStyle>
            <a:lvl1pPr marL="0" marR="0" indent="0" algn="ctr" defTabSz="91412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6449267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6_Images &amp; Contents Layout">
    <p:spTree>
      <p:nvGrpSpPr>
        <p:cNvPr id="1" name=""/>
        <p:cNvGrpSpPr/>
        <p:nvPr/>
      </p:nvGrpSpPr>
      <p:grpSpPr>
        <a:xfrm>
          <a:off x="0" y="0"/>
          <a:ext cx="0" cy="0"/>
          <a:chOff x="0" y="0"/>
          <a:chExt cx="0" cy="0"/>
        </a:xfrm>
      </p:grpSpPr>
      <p:sp>
        <p:nvSpPr>
          <p:cNvPr id="8" name="Picture Placeholder 2"/>
          <p:cNvSpPr>
            <a:spLocks noGrp="1"/>
          </p:cNvSpPr>
          <p:nvPr>
            <p:ph type="pic" idx="10" hasCustomPrompt="1"/>
          </p:nvPr>
        </p:nvSpPr>
        <p:spPr>
          <a:xfrm>
            <a:off x="9312000" y="0"/>
            <a:ext cx="2880000" cy="46800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ltLang="ko-KR" dirty="0"/>
              <a:t>Your Picture Here </a:t>
            </a:r>
            <a:endParaRPr lang="ko-KR" altLang="en-US" dirty="0"/>
          </a:p>
        </p:txBody>
      </p:sp>
      <p:sp>
        <p:nvSpPr>
          <p:cNvPr id="11" name="Picture Placeholder 2"/>
          <p:cNvSpPr>
            <a:spLocks noGrp="1"/>
          </p:cNvSpPr>
          <p:nvPr>
            <p:ph type="pic" idx="11" hasCustomPrompt="1"/>
          </p:nvPr>
        </p:nvSpPr>
        <p:spPr>
          <a:xfrm>
            <a:off x="6096001" y="2178000"/>
            <a:ext cx="2880000" cy="46800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ltLang="ko-KR" dirty="0"/>
              <a:t>Your Picture Here </a:t>
            </a:r>
            <a:endParaRPr lang="ko-KR" altLang="en-US" dirty="0"/>
          </a:p>
        </p:txBody>
      </p:sp>
    </p:spTree>
    <p:extLst>
      <p:ext uri="{BB962C8B-B14F-4D97-AF65-F5344CB8AC3E}">
        <p14:creationId xmlns:p14="http://schemas.microsoft.com/office/powerpoint/2010/main" val="2399504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2_Images &amp; Contents">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39EF0319-E18A-4AD3-8DC7-52B4987EEA4D}"/>
              </a:ext>
            </a:extLst>
          </p:cNvPr>
          <p:cNvSpPr>
            <a:spLocks noGrp="1"/>
          </p:cNvSpPr>
          <p:nvPr>
            <p:ph type="pic" sz="quarter" idx="10" hasCustomPrompt="1"/>
          </p:nvPr>
        </p:nvSpPr>
        <p:spPr>
          <a:xfrm>
            <a:off x="4227512" y="0"/>
            <a:ext cx="7964489" cy="6858000"/>
          </a:xfrm>
          <a:custGeom>
            <a:avLst/>
            <a:gdLst>
              <a:gd name="connsiteX0" fmla="*/ 7778449 w 7964489"/>
              <a:gd name="connsiteY0" fmla="*/ 1217940 h 6858000"/>
              <a:gd name="connsiteX1" fmla="*/ 7839864 w 7964489"/>
              <a:gd name="connsiteY1" fmla="*/ 1279355 h 6858000"/>
              <a:gd name="connsiteX2" fmla="*/ 7835038 w 7964489"/>
              <a:gd name="connsiteY2" fmla="*/ 1303261 h 6858000"/>
              <a:gd name="connsiteX3" fmla="*/ 7831351 w 7964489"/>
              <a:gd name="connsiteY3" fmla="*/ 1308729 h 6858000"/>
              <a:gd name="connsiteX4" fmla="*/ 7820047 w 7964489"/>
              <a:gd name="connsiteY4" fmla="*/ 1351128 h 6858000"/>
              <a:gd name="connsiteX5" fmla="*/ 6561027 w 7964489"/>
              <a:gd name="connsiteY5" fmla="*/ 6858000 h 6858000"/>
              <a:gd name="connsiteX6" fmla="*/ 3421268 w 7964489"/>
              <a:gd name="connsiteY6" fmla="*/ 6858000 h 6858000"/>
              <a:gd name="connsiteX7" fmla="*/ 7724513 w 7964489"/>
              <a:gd name="connsiteY7" fmla="*/ 1245358 h 6858000"/>
              <a:gd name="connsiteX8" fmla="*/ 7727645 w 7964489"/>
              <a:gd name="connsiteY8" fmla="*/ 1246869 h 6858000"/>
              <a:gd name="connsiteX9" fmla="*/ 7735022 w 7964489"/>
              <a:gd name="connsiteY9" fmla="*/ 1235928 h 6858000"/>
              <a:gd name="connsiteX10" fmla="*/ 7778449 w 7964489"/>
              <a:gd name="connsiteY10" fmla="*/ 1217940 h 6858000"/>
              <a:gd name="connsiteX11" fmla="*/ 4745315 w 7964489"/>
              <a:gd name="connsiteY11" fmla="*/ 528817 h 6858000"/>
              <a:gd name="connsiteX12" fmla="*/ 4770572 w 7964489"/>
              <a:gd name="connsiteY12" fmla="*/ 603115 h 6858000"/>
              <a:gd name="connsiteX13" fmla="*/ 3224260 w 7964489"/>
              <a:gd name="connsiteY13" fmla="*/ 6858000 h 6858000"/>
              <a:gd name="connsiteX14" fmla="*/ 0 w 7964489"/>
              <a:gd name="connsiteY14" fmla="*/ 6858000 h 6858000"/>
              <a:gd name="connsiteX15" fmla="*/ 4661202 w 7964489"/>
              <a:gd name="connsiteY15" fmla="*/ 585025 h 6858000"/>
              <a:gd name="connsiteX16" fmla="*/ 4745315 w 7964489"/>
              <a:gd name="connsiteY16" fmla="*/ 528817 h 6858000"/>
              <a:gd name="connsiteX17" fmla="*/ 5167647 w 7964489"/>
              <a:gd name="connsiteY17" fmla="*/ 0 h 6858000"/>
              <a:gd name="connsiteX18" fmla="*/ 7964489 w 7964489"/>
              <a:gd name="connsiteY18" fmla="*/ 0 h 6858000"/>
              <a:gd name="connsiteX19" fmla="*/ 7964489 w 7964489"/>
              <a:gd name="connsiteY19" fmla="*/ 581734 h 6858000"/>
              <a:gd name="connsiteX20" fmla="*/ 3875844 w 7964489"/>
              <a:gd name="connsiteY20" fmla="*/ 5827594 h 6858000"/>
              <a:gd name="connsiteX21" fmla="*/ 3786013 w 7964489"/>
              <a:gd name="connsiteY21" fmla="*/ 578478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64489" h="6858000">
                <a:moveTo>
                  <a:pt x="7778449" y="1217940"/>
                </a:moveTo>
                <a:cubicBezTo>
                  <a:pt x="7812368" y="1217940"/>
                  <a:pt x="7839864" y="1245436"/>
                  <a:pt x="7839864" y="1279355"/>
                </a:cubicBezTo>
                <a:cubicBezTo>
                  <a:pt x="7839864" y="1287835"/>
                  <a:pt x="7838145" y="1295913"/>
                  <a:pt x="7835038" y="1303261"/>
                </a:cubicBezTo>
                <a:lnTo>
                  <a:pt x="7831351" y="1308729"/>
                </a:lnTo>
                <a:lnTo>
                  <a:pt x="7820047" y="1351128"/>
                </a:lnTo>
                <a:lnTo>
                  <a:pt x="6561027" y="6858000"/>
                </a:lnTo>
                <a:lnTo>
                  <a:pt x="3421268" y="6858000"/>
                </a:lnTo>
                <a:lnTo>
                  <a:pt x="7724513" y="1245358"/>
                </a:lnTo>
                <a:lnTo>
                  <a:pt x="7727645" y="1246869"/>
                </a:lnTo>
                <a:lnTo>
                  <a:pt x="7735022" y="1235928"/>
                </a:lnTo>
                <a:cubicBezTo>
                  <a:pt x="7746136" y="1224814"/>
                  <a:pt x="7761489" y="1217940"/>
                  <a:pt x="7778449" y="1217940"/>
                </a:cubicBezTo>
                <a:close/>
                <a:moveTo>
                  <a:pt x="4745315" y="528817"/>
                </a:moveTo>
                <a:cubicBezTo>
                  <a:pt x="4769088" y="531405"/>
                  <a:pt x="4783051" y="555745"/>
                  <a:pt x="4770572" y="603115"/>
                </a:cubicBezTo>
                <a:lnTo>
                  <a:pt x="3224260" y="6858000"/>
                </a:lnTo>
                <a:lnTo>
                  <a:pt x="0" y="6858000"/>
                </a:lnTo>
                <a:lnTo>
                  <a:pt x="4661202" y="585025"/>
                </a:lnTo>
                <a:cubicBezTo>
                  <a:pt x="4687960" y="545391"/>
                  <a:pt x="4721542" y="526228"/>
                  <a:pt x="4745315" y="528817"/>
                </a:cubicBezTo>
                <a:close/>
                <a:moveTo>
                  <a:pt x="5167647" y="0"/>
                </a:moveTo>
                <a:lnTo>
                  <a:pt x="7964489" y="0"/>
                </a:lnTo>
                <a:lnTo>
                  <a:pt x="7964489" y="581734"/>
                </a:lnTo>
                <a:lnTo>
                  <a:pt x="3875844" y="5827594"/>
                </a:lnTo>
                <a:cubicBezTo>
                  <a:pt x="3798133" y="5935017"/>
                  <a:pt x="3757954" y="5895728"/>
                  <a:pt x="3786013" y="5784787"/>
                </a:cubicBezTo>
                <a:close/>
              </a:path>
            </a:pathLst>
          </a:custGeom>
          <a:solidFill>
            <a:schemeClr val="bg1">
              <a:lumMod val="95000"/>
            </a:schemeClr>
          </a:solidFill>
          <a:effectLst/>
        </p:spPr>
        <p:txBody>
          <a:bodyPr wrap="square" anchor="ctr">
            <a:noAutofit/>
          </a:bodyPr>
          <a:lstStyle>
            <a:lvl1pPr marL="0" marR="0" indent="0" algn="ctr" defTabSz="914172"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4259250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20" name="자유형: 도형 19">
            <a:extLst>
              <a:ext uri="{FF2B5EF4-FFF2-40B4-BE49-F238E27FC236}">
                <a16:creationId xmlns="" xmlns:a16="http://schemas.microsoft.com/office/drawing/2014/main" id="{586A9378-5329-4795-BD81-E4B63FD478EE}"/>
              </a:ext>
            </a:extLst>
          </p:cNvPr>
          <p:cNvSpPr>
            <a:spLocks noGrp="1"/>
          </p:cNvSpPr>
          <p:nvPr>
            <p:ph type="pic" sz="quarter" idx="10" hasCustomPrompt="1"/>
          </p:nvPr>
        </p:nvSpPr>
        <p:spPr>
          <a:xfrm>
            <a:off x="9030710"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172"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 xmlns:a16="http://schemas.microsoft.com/office/drawing/2014/main" id="{417FB495-1718-4B12-A0EC-D01DB876E6E2}"/>
              </a:ext>
            </a:extLst>
          </p:cNvPr>
          <p:cNvSpPr>
            <a:spLocks noGrp="1"/>
          </p:cNvSpPr>
          <p:nvPr>
            <p:ph type="pic" sz="quarter" idx="11" hasCustomPrompt="1"/>
          </p:nvPr>
        </p:nvSpPr>
        <p:spPr>
          <a:xfrm>
            <a:off x="7118318" y="932350"/>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172"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4" name="자유형: 도형 23">
            <a:extLst>
              <a:ext uri="{FF2B5EF4-FFF2-40B4-BE49-F238E27FC236}">
                <a16:creationId xmlns="" xmlns:a16="http://schemas.microsoft.com/office/drawing/2014/main" id="{4FE3062D-0FB9-425A-A589-68F4CEA8D726}"/>
              </a:ext>
            </a:extLst>
          </p:cNvPr>
          <p:cNvSpPr>
            <a:spLocks noGrp="1"/>
          </p:cNvSpPr>
          <p:nvPr>
            <p:ph type="pic" sz="quarter" idx="12" hasCustomPrompt="1"/>
          </p:nvPr>
        </p:nvSpPr>
        <p:spPr>
          <a:xfrm>
            <a:off x="8112014"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172"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 xmlns:a16="http://schemas.microsoft.com/office/drawing/2014/main" id="{C4C57A6F-87E6-418B-8AAD-B2B59AF316B2}"/>
              </a:ext>
            </a:extLst>
          </p:cNvPr>
          <p:cNvSpPr>
            <a:spLocks noGrp="1"/>
          </p:cNvSpPr>
          <p:nvPr>
            <p:ph type="pic" sz="quarter" idx="14" hasCustomPrompt="1"/>
          </p:nvPr>
        </p:nvSpPr>
        <p:spPr>
          <a:xfrm>
            <a:off x="6392163" y="3145588"/>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172"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500637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9_Images &amp; Contents">
    <p:spTree>
      <p:nvGrpSpPr>
        <p:cNvPr id="1" name=""/>
        <p:cNvGrpSpPr/>
        <p:nvPr/>
      </p:nvGrpSpPr>
      <p:grpSpPr>
        <a:xfrm>
          <a:off x="0" y="0"/>
          <a:ext cx="0" cy="0"/>
          <a:chOff x="0" y="0"/>
          <a:chExt cx="0" cy="0"/>
        </a:xfrm>
      </p:grpSpPr>
      <p:sp>
        <p:nvSpPr>
          <p:cNvPr id="15" name="Picture Placeholder 14">
            <a:extLst>
              <a:ext uri="{FF2B5EF4-FFF2-40B4-BE49-F238E27FC236}">
                <a16:creationId xmlns="" xmlns:a16="http://schemas.microsoft.com/office/drawing/2014/main" id="{F65D066E-D3D5-4898-80FA-E4BC8D178D54}"/>
              </a:ext>
            </a:extLst>
          </p:cNvPr>
          <p:cNvSpPr>
            <a:spLocks noGrp="1"/>
          </p:cNvSpPr>
          <p:nvPr userDrawn="1">
            <p:ph type="pic" sz="quarter" idx="10" hasCustomPrompt="1"/>
          </p:nvPr>
        </p:nvSpPr>
        <p:spPr>
          <a:xfrm>
            <a:off x="6201593" y="1070572"/>
            <a:ext cx="4498434" cy="5174054"/>
          </a:xfrm>
          <a:custGeom>
            <a:avLst/>
            <a:gdLst>
              <a:gd name="connsiteX0" fmla="*/ 4498434 w 4498434"/>
              <a:gd name="connsiteY0" fmla="*/ 4010522 h 5174054"/>
              <a:gd name="connsiteX1" fmla="*/ 4498434 w 4498434"/>
              <a:gd name="connsiteY1" fmla="*/ 4542589 h 5174054"/>
              <a:gd name="connsiteX2" fmla="*/ 4487681 w 4498434"/>
              <a:gd name="connsiteY2" fmla="*/ 4577231 h 5174054"/>
              <a:gd name="connsiteX3" fmla="*/ 4323108 w 4498434"/>
              <a:gd name="connsiteY3" fmla="*/ 4712212 h 5174054"/>
              <a:gd name="connsiteX4" fmla="*/ 4277045 w 4498434"/>
              <a:gd name="connsiteY4" fmla="*/ 4716855 h 5174054"/>
              <a:gd name="connsiteX5" fmla="*/ 3995790 w 4498434"/>
              <a:gd name="connsiteY5" fmla="*/ 4716855 h 5174054"/>
              <a:gd name="connsiteX6" fmla="*/ 4167697 w 4498434"/>
              <a:gd name="connsiteY6" fmla="*/ 1511480 h 5174054"/>
              <a:gd name="connsiteX7" fmla="*/ 4167697 w 4498434"/>
              <a:gd name="connsiteY7" fmla="*/ 4231558 h 5174054"/>
              <a:gd name="connsiteX8" fmla="*/ 3496993 w 4498434"/>
              <a:gd name="connsiteY8" fmla="*/ 5174054 h 5174054"/>
              <a:gd name="connsiteX9" fmla="*/ 1561317 w 4498434"/>
              <a:gd name="connsiteY9" fmla="*/ 5174054 h 5174054"/>
              <a:gd name="connsiteX10" fmla="*/ 710479 w 4498434"/>
              <a:gd name="connsiteY10" fmla="*/ 457199 h 5174054"/>
              <a:gd name="connsiteX11" fmla="*/ 2646154 w 4498434"/>
              <a:gd name="connsiteY11" fmla="*/ 457199 h 5174054"/>
              <a:gd name="connsiteX12" fmla="*/ 0 w 4498434"/>
              <a:gd name="connsiteY12" fmla="*/ 4175666 h 5174054"/>
              <a:gd name="connsiteX13" fmla="*/ 0 w 4498434"/>
              <a:gd name="connsiteY13" fmla="*/ 1455589 h 5174054"/>
              <a:gd name="connsiteX14" fmla="*/ 3135223 w 4498434"/>
              <a:gd name="connsiteY14" fmla="*/ 0 h 5174054"/>
              <a:gd name="connsiteX15" fmla="*/ 4268480 w 4498434"/>
              <a:gd name="connsiteY15" fmla="*/ 0 h 5174054"/>
              <a:gd name="connsiteX16" fmla="*/ 4479126 w 4498434"/>
              <a:gd name="connsiteY16" fmla="*/ 139626 h 5174054"/>
              <a:gd name="connsiteX17" fmla="*/ 4488706 w 4498434"/>
              <a:gd name="connsiteY17" fmla="*/ 170488 h 5174054"/>
              <a:gd name="connsiteX18" fmla="*/ 4488706 w 4498434"/>
              <a:gd name="connsiteY18" fmla="*/ 818118 h 5174054"/>
              <a:gd name="connsiteX19" fmla="*/ 1714266 w 4498434"/>
              <a:gd name="connsiteY19" fmla="*/ 4716855 h 5174054"/>
              <a:gd name="connsiteX20" fmla="*/ 425556 w 4498434"/>
              <a:gd name="connsiteY20" fmla="*/ 4716855 h 5174054"/>
              <a:gd name="connsiteX21" fmla="*/ 364591 w 4498434"/>
              <a:gd name="connsiteY21" fmla="*/ 4668822 h 5174054"/>
              <a:gd name="connsiteX22" fmla="*/ 322664 w 4498434"/>
              <a:gd name="connsiteY22" fmla="*/ 4596156 h 5174054"/>
              <a:gd name="connsiteX23" fmla="*/ 321009 w 4498434"/>
              <a:gd name="connsiteY23" fmla="*/ 4589926 h 5174054"/>
              <a:gd name="connsiteX24" fmla="*/ 321009 w 4498434"/>
              <a:gd name="connsiteY24" fmla="*/ 3954632 h 5174054"/>
              <a:gd name="connsiteX25" fmla="*/ 541021 w 4498434"/>
              <a:gd name="connsiteY25" fmla="*/ 0 h 5174054"/>
              <a:gd name="connsiteX26" fmla="*/ 873155 w 4498434"/>
              <a:gd name="connsiteY26" fmla="*/ 0 h 5174054"/>
              <a:gd name="connsiteX27" fmla="*/ 330737 w 4498434"/>
              <a:gd name="connsiteY27" fmla="*/ 762226 h 5174054"/>
              <a:gd name="connsiteX28" fmla="*/ 330737 w 4498434"/>
              <a:gd name="connsiteY28" fmla="*/ 138959 h 5174054"/>
              <a:gd name="connsiteX29" fmla="*/ 351454 w 4498434"/>
              <a:gd name="connsiteY29" fmla="*/ 100793 h 5174054"/>
              <a:gd name="connsiteX30" fmla="*/ 541021 w 4498434"/>
              <a:gd name="connsiteY30" fmla="*/ 0 h 51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8434" h="5174054">
                <a:moveTo>
                  <a:pt x="4498434" y="4010522"/>
                </a:moveTo>
                <a:lnTo>
                  <a:pt x="4498434" y="4542589"/>
                </a:lnTo>
                <a:lnTo>
                  <a:pt x="4487681" y="4577231"/>
                </a:lnTo>
                <a:cubicBezTo>
                  <a:pt x="4458760" y="4645607"/>
                  <a:pt x="4397518" y="4696985"/>
                  <a:pt x="4323108" y="4712212"/>
                </a:cubicBezTo>
                <a:lnTo>
                  <a:pt x="4277045" y="4716855"/>
                </a:lnTo>
                <a:lnTo>
                  <a:pt x="3995790" y="4716855"/>
                </a:lnTo>
                <a:close/>
                <a:moveTo>
                  <a:pt x="4167697" y="1511480"/>
                </a:moveTo>
                <a:lnTo>
                  <a:pt x="4167697" y="4231558"/>
                </a:lnTo>
                <a:lnTo>
                  <a:pt x="3496993" y="5174054"/>
                </a:lnTo>
                <a:lnTo>
                  <a:pt x="1561317" y="5174054"/>
                </a:lnTo>
                <a:close/>
                <a:moveTo>
                  <a:pt x="710479" y="457199"/>
                </a:moveTo>
                <a:lnTo>
                  <a:pt x="2646154" y="457199"/>
                </a:lnTo>
                <a:lnTo>
                  <a:pt x="0" y="4175666"/>
                </a:lnTo>
                <a:lnTo>
                  <a:pt x="0" y="1455589"/>
                </a:lnTo>
                <a:close/>
                <a:moveTo>
                  <a:pt x="3135223" y="0"/>
                </a:moveTo>
                <a:lnTo>
                  <a:pt x="4268480" y="0"/>
                </a:lnTo>
                <a:cubicBezTo>
                  <a:pt x="4363174" y="0"/>
                  <a:pt x="4444420" y="57574"/>
                  <a:pt x="4479126" y="139626"/>
                </a:cubicBezTo>
                <a:lnTo>
                  <a:pt x="4488706" y="170488"/>
                </a:lnTo>
                <a:lnTo>
                  <a:pt x="4488706" y="818118"/>
                </a:lnTo>
                <a:lnTo>
                  <a:pt x="1714266" y="4716855"/>
                </a:lnTo>
                <a:lnTo>
                  <a:pt x="425556" y="4716855"/>
                </a:lnTo>
                <a:lnTo>
                  <a:pt x="364591" y="4668822"/>
                </a:lnTo>
                <a:cubicBezTo>
                  <a:pt x="346889" y="4648137"/>
                  <a:pt x="332564" y="4623506"/>
                  <a:pt x="322664" y="4596156"/>
                </a:cubicBezTo>
                <a:lnTo>
                  <a:pt x="321009" y="4589926"/>
                </a:lnTo>
                <a:lnTo>
                  <a:pt x="321009" y="3954632"/>
                </a:lnTo>
                <a:close/>
                <a:moveTo>
                  <a:pt x="541021" y="0"/>
                </a:moveTo>
                <a:lnTo>
                  <a:pt x="873155" y="0"/>
                </a:lnTo>
                <a:lnTo>
                  <a:pt x="330737" y="762226"/>
                </a:lnTo>
                <a:lnTo>
                  <a:pt x="330737" y="138959"/>
                </a:lnTo>
                <a:lnTo>
                  <a:pt x="351454" y="100793"/>
                </a:lnTo>
                <a:cubicBezTo>
                  <a:pt x="392537" y="39982"/>
                  <a:pt x="462110" y="0"/>
                  <a:pt x="541021" y="0"/>
                </a:cubicBezTo>
                <a:close/>
              </a:path>
            </a:pathLst>
          </a:custGeom>
          <a:solidFill>
            <a:schemeClr val="bg1">
              <a:lumMod val="95000"/>
            </a:schemeClr>
          </a:solidFill>
          <a:ln>
            <a:noFill/>
          </a:ln>
          <a:effectLst/>
        </p:spPr>
        <p:txBody>
          <a:bodyPr wrap="square" anchor="ctr">
            <a:noAutofit/>
          </a:bodyPr>
          <a:lstStyle>
            <a:lvl1pPr marL="0" marR="0" indent="0" algn="ctr" defTabSz="914172"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4823414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3073467" y="1548067"/>
            <a:ext cx="8204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6398" b="0">
                <a:solidFill>
                  <a:srgbClr val="1C4587"/>
                </a:solidFill>
              </a:defRPr>
            </a:lvl1pPr>
            <a:lvl2pPr lvl="1" algn="r">
              <a:spcBef>
                <a:spcPts val="0"/>
              </a:spcBef>
              <a:spcAft>
                <a:spcPts val="0"/>
              </a:spcAft>
              <a:buClr>
                <a:srgbClr val="1C4587"/>
              </a:buClr>
              <a:buSzPts val="4800"/>
              <a:buNone/>
              <a:defRPr sz="6398" b="0">
                <a:solidFill>
                  <a:srgbClr val="1C4587"/>
                </a:solidFill>
              </a:defRPr>
            </a:lvl2pPr>
            <a:lvl3pPr lvl="2" algn="r">
              <a:spcBef>
                <a:spcPts val="0"/>
              </a:spcBef>
              <a:spcAft>
                <a:spcPts val="0"/>
              </a:spcAft>
              <a:buClr>
                <a:srgbClr val="1C4587"/>
              </a:buClr>
              <a:buSzPts val="4800"/>
              <a:buNone/>
              <a:defRPr sz="6398" b="0">
                <a:solidFill>
                  <a:srgbClr val="1C4587"/>
                </a:solidFill>
              </a:defRPr>
            </a:lvl3pPr>
            <a:lvl4pPr lvl="3" algn="r">
              <a:spcBef>
                <a:spcPts val="0"/>
              </a:spcBef>
              <a:spcAft>
                <a:spcPts val="0"/>
              </a:spcAft>
              <a:buClr>
                <a:srgbClr val="1C4587"/>
              </a:buClr>
              <a:buSzPts val="4800"/>
              <a:buNone/>
              <a:defRPr sz="6398" b="0">
                <a:solidFill>
                  <a:srgbClr val="1C4587"/>
                </a:solidFill>
              </a:defRPr>
            </a:lvl4pPr>
            <a:lvl5pPr lvl="4" algn="r">
              <a:spcBef>
                <a:spcPts val="0"/>
              </a:spcBef>
              <a:spcAft>
                <a:spcPts val="0"/>
              </a:spcAft>
              <a:buClr>
                <a:srgbClr val="1C4587"/>
              </a:buClr>
              <a:buSzPts val="4800"/>
              <a:buNone/>
              <a:defRPr sz="6398" b="0">
                <a:solidFill>
                  <a:srgbClr val="1C4587"/>
                </a:solidFill>
              </a:defRPr>
            </a:lvl5pPr>
            <a:lvl6pPr lvl="5" algn="r">
              <a:spcBef>
                <a:spcPts val="0"/>
              </a:spcBef>
              <a:spcAft>
                <a:spcPts val="0"/>
              </a:spcAft>
              <a:buClr>
                <a:srgbClr val="1C4587"/>
              </a:buClr>
              <a:buSzPts val="4800"/>
              <a:buNone/>
              <a:defRPr sz="6398" b="0">
                <a:solidFill>
                  <a:srgbClr val="1C4587"/>
                </a:solidFill>
              </a:defRPr>
            </a:lvl6pPr>
            <a:lvl7pPr lvl="6" algn="r">
              <a:spcBef>
                <a:spcPts val="0"/>
              </a:spcBef>
              <a:spcAft>
                <a:spcPts val="0"/>
              </a:spcAft>
              <a:buClr>
                <a:srgbClr val="1C4587"/>
              </a:buClr>
              <a:buSzPts val="4800"/>
              <a:buNone/>
              <a:defRPr sz="6398" b="0">
                <a:solidFill>
                  <a:srgbClr val="1C4587"/>
                </a:solidFill>
              </a:defRPr>
            </a:lvl7pPr>
            <a:lvl8pPr lvl="7" algn="r">
              <a:spcBef>
                <a:spcPts val="0"/>
              </a:spcBef>
              <a:spcAft>
                <a:spcPts val="0"/>
              </a:spcAft>
              <a:buClr>
                <a:srgbClr val="1C4587"/>
              </a:buClr>
              <a:buSzPts val="4800"/>
              <a:buNone/>
              <a:defRPr sz="6398" b="0">
                <a:solidFill>
                  <a:srgbClr val="1C4587"/>
                </a:solidFill>
              </a:defRPr>
            </a:lvl8pPr>
            <a:lvl9pPr lvl="8" algn="r">
              <a:spcBef>
                <a:spcPts val="0"/>
              </a:spcBef>
              <a:spcAft>
                <a:spcPts val="0"/>
              </a:spcAft>
              <a:buClr>
                <a:srgbClr val="1C4587"/>
              </a:buClr>
              <a:buSzPts val="4800"/>
              <a:buNone/>
              <a:defRPr sz="6398" b="0">
                <a:solidFill>
                  <a:srgbClr val="1C4587"/>
                </a:solidFill>
              </a:defRPr>
            </a:lvl9pPr>
          </a:lstStyle>
          <a:p>
            <a:endParaRPr/>
          </a:p>
        </p:txBody>
      </p:sp>
      <p:sp>
        <p:nvSpPr>
          <p:cNvPr id="163" name="Google Shape;163;p2"/>
          <p:cNvSpPr/>
          <p:nvPr/>
        </p:nvSpPr>
        <p:spPr>
          <a:xfrm>
            <a:off x="964924" y="5626789"/>
            <a:ext cx="1059833" cy="1314316"/>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64" name="Google Shape;164;p2"/>
          <p:cNvSpPr/>
          <p:nvPr/>
        </p:nvSpPr>
        <p:spPr>
          <a:xfrm>
            <a:off x="-77759" y="4071051"/>
            <a:ext cx="1042686" cy="1187141"/>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65" name="Google Shape;165;p2"/>
          <p:cNvSpPr/>
          <p:nvPr/>
        </p:nvSpPr>
        <p:spPr>
          <a:xfrm>
            <a:off x="5366801" y="4563228"/>
            <a:ext cx="494487" cy="1079451"/>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66" name="Google Shape;166;p2"/>
          <p:cNvSpPr/>
          <p:nvPr/>
        </p:nvSpPr>
        <p:spPr>
          <a:xfrm>
            <a:off x="4104061" y="4171140"/>
            <a:ext cx="974228" cy="119441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67" name="Google Shape;167;p2"/>
          <p:cNvSpPr/>
          <p:nvPr/>
        </p:nvSpPr>
        <p:spPr>
          <a:xfrm>
            <a:off x="7202198" y="4380951"/>
            <a:ext cx="1074579" cy="1001117"/>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68" name="Google Shape;168;p2"/>
          <p:cNvSpPr/>
          <p:nvPr/>
        </p:nvSpPr>
        <p:spPr>
          <a:xfrm>
            <a:off x="11152612" y="4462458"/>
            <a:ext cx="1165056" cy="800347"/>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69" name="Google Shape;169;p2"/>
          <p:cNvSpPr/>
          <p:nvPr/>
        </p:nvSpPr>
        <p:spPr>
          <a:xfrm>
            <a:off x="6068155" y="4167387"/>
            <a:ext cx="876277" cy="905636"/>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0" name="Google Shape;170;p2"/>
          <p:cNvSpPr/>
          <p:nvPr/>
        </p:nvSpPr>
        <p:spPr>
          <a:xfrm>
            <a:off x="5893176" y="5326447"/>
            <a:ext cx="1226241" cy="1267877"/>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1" name="Google Shape;171;p2"/>
          <p:cNvSpPr/>
          <p:nvPr/>
        </p:nvSpPr>
        <p:spPr>
          <a:xfrm>
            <a:off x="3526549" y="5382051"/>
            <a:ext cx="1187141" cy="9424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2" name="Google Shape;172;p2"/>
          <p:cNvSpPr/>
          <p:nvPr/>
        </p:nvSpPr>
        <p:spPr>
          <a:xfrm>
            <a:off x="2822057" y="4248210"/>
            <a:ext cx="1106340" cy="1040217"/>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3" name="Google Shape;173;p2"/>
          <p:cNvSpPr/>
          <p:nvPr/>
        </p:nvSpPr>
        <p:spPr>
          <a:xfrm>
            <a:off x="1796482" y="4248196"/>
            <a:ext cx="798861" cy="94241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4" name="Google Shape;174;p2"/>
          <p:cNvSpPr/>
          <p:nvPr/>
        </p:nvSpPr>
        <p:spPr>
          <a:xfrm>
            <a:off x="3575487" y="6418079"/>
            <a:ext cx="1089259" cy="41862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5" name="Google Shape;175;p2"/>
          <p:cNvSpPr/>
          <p:nvPr/>
        </p:nvSpPr>
        <p:spPr>
          <a:xfrm>
            <a:off x="9528562" y="6011685"/>
            <a:ext cx="1387845" cy="97416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6" name="Google Shape;176;p2"/>
          <p:cNvSpPr/>
          <p:nvPr/>
        </p:nvSpPr>
        <p:spPr>
          <a:xfrm>
            <a:off x="9528573" y="4139244"/>
            <a:ext cx="912976" cy="9619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7" name="Google Shape;177;p2"/>
          <p:cNvSpPr/>
          <p:nvPr/>
        </p:nvSpPr>
        <p:spPr>
          <a:xfrm>
            <a:off x="7016277" y="6306021"/>
            <a:ext cx="700061" cy="496888"/>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8" name="Google Shape;178;p2"/>
          <p:cNvSpPr/>
          <p:nvPr/>
        </p:nvSpPr>
        <p:spPr>
          <a:xfrm>
            <a:off x="11168496" y="6305416"/>
            <a:ext cx="678043" cy="433301"/>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79" name="Google Shape;179;p2"/>
          <p:cNvSpPr/>
          <p:nvPr/>
        </p:nvSpPr>
        <p:spPr>
          <a:xfrm>
            <a:off x="5078289" y="5905768"/>
            <a:ext cx="761246" cy="75637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0" name="Google Shape;180;p2"/>
          <p:cNvSpPr/>
          <p:nvPr/>
        </p:nvSpPr>
        <p:spPr>
          <a:xfrm>
            <a:off x="10633854" y="4071031"/>
            <a:ext cx="722080" cy="905703"/>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1" name="Google Shape;181;p2"/>
          <p:cNvSpPr/>
          <p:nvPr/>
        </p:nvSpPr>
        <p:spPr>
          <a:xfrm>
            <a:off x="2094379" y="5371061"/>
            <a:ext cx="979099" cy="964419"/>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2" name="Google Shape;182;p2"/>
          <p:cNvSpPr/>
          <p:nvPr/>
        </p:nvSpPr>
        <p:spPr>
          <a:xfrm>
            <a:off x="329413" y="5459835"/>
            <a:ext cx="367246" cy="325609"/>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3" name="Google Shape;183;p2"/>
          <p:cNvSpPr/>
          <p:nvPr/>
        </p:nvSpPr>
        <p:spPr>
          <a:xfrm>
            <a:off x="11355926" y="5443847"/>
            <a:ext cx="920315" cy="680511"/>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4" name="Google Shape;184;p2"/>
          <p:cNvSpPr/>
          <p:nvPr/>
        </p:nvSpPr>
        <p:spPr>
          <a:xfrm>
            <a:off x="1146285" y="4556591"/>
            <a:ext cx="423493" cy="87868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5" name="Google Shape;185;p2"/>
          <p:cNvSpPr/>
          <p:nvPr/>
        </p:nvSpPr>
        <p:spPr>
          <a:xfrm rot="1920742">
            <a:off x="7609385" y="5618652"/>
            <a:ext cx="1179729" cy="1001112"/>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6" name="Google Shape;186;p2"/>
          <p:cNvSpPr/>
          <p:nvPr/>
        </p:nvSpPr>
        <p:spPr>
          <a:xfrm rot="-3496844">
            <a:off x="154452" y="6012747"/>
            <a:ext cx="717136" cy="619253"/>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7" name="Google Shape;187;p2"/>
          <p:cNvSpPr/>
          <p:nvPr/>
        </p:nvSpPr>
        <p:spPr>
          <a:xfrm>
            <a:off x="10024246" y="5288439"/>
            <a:ext cx="1128359" cy="797944"/>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8" name="Google Shape;188;p2"/>
          <p:cNvSpPr/>
          <p:nvPr/>
        </p:nvSpPr>
        <p:spPr>
          <a:xfrm rot="-5400000">
            <a:off x="8662393" y="4028589"/>
            <a:ext cx="658425" cy="84204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89" name="Google Shape;189;p2"/>
          <p:cNvSpPr/>
          <p:nvPr/>
        </p:nvSpPr>
        <p:spPr>
          <a:xfrm>
            <a:off x="8604273" y="4941211"/>
            <a:ext cx="888488" cy="100358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90" name="Google Shape;190;p2"/>
          <p:cNvSpPr/>
          <p:nvPr/>
        </p:nvSpPr>
        <p:spPr>
          <a:xfrm>
            <a:off x="2488015" y="6323841"/>
            <a:ext cx="908104" cy="607049"/>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91" name="Google Shape;191;p2"/>
          <p:cNvSpPr/>
          <p:nvPr/>
        </p:nvSpPr>
        <p:spPr>
          <a:xfrm>
            <a:off x="8893073" y="6152529"/>
            <a:ext cx="411283" cy="44064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Tree>
    <p:extLst>
      <p:ext uri="{BB962C8B-B14F-4D97-AF65-F5344CB8AC3E}">
        <p14:creationId xmlns:p14="http://schemas.microsoft.com/office/powerpoint/2010/main" val="2942377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2" b="0"/>
            </a:lvl1pPr>
            <a:lvl2pPr lvl="1" algn="r" rtl="0">
              <a:spcBef>
                <a:spcPts val="0"/>
              </a:spcBef>
              <a:spcAft>
                <a:spcPts val="0"/>
              </a:spcAft>
              <a:buSzPts val="3700"/>
              <a:buNone/>
              <a:defRPr sz="4932" b="0"/>
            </a:lvl2pPr>
            <a:lvl3pPr lvl="2" algn="r" rtl="0">
              <a:spcBef>
                <a:spcPts val="0"/>
              </a:spcBef>
              <a:spcAft>
                <a:spcPts val="0"/>
              </a:spcAft>
              <a:buSzPts val="3700"/>
              <a:buNone/>
              <a:defRPr sz="4932" b="0"/>
            </a:lvl3pPr>
            <a:lvl4pPr lvl="3" algn="r" rtl="0">
              <a:spcBef>
                <a:spcPts val="0"/>
              </a:spcBef>
              <a:spcAft>
                <a:spcPts val="0"/>
              </a:spcAft>
              <a:buSzPts val="3700"/>
              <a:buNone/>
              <a:defRPr sz="4932" b="0"/>
            </a:lvl4pPr>
            <a:lvl5pPr lvl="4" algn="r" rtl="0">
              <a:spcBef>
                <a:spcPts val="0"/>
              </a:spcBef>
              <a:spcAft>
                <a:spcPts val="0"/>
              </a:spcAft>
              <a:buSzPts val="3700"/>
              <a:buNone/>
              <a:defRPr sz="4932" b="0"/>
            </a:lvl5pPr>
            <a:lvl6pPr lvl="5" algn="r" rtl="0">
              <a:spcBef>
                <a:spcPts val="0"/>
              </a:spcBef>
              <a:spcAft>
                <a:spcPts val="0"/>
              </a:spcAft>
              <a:buSzPts val="3700"/>
              <a:buNone/>
              <a:defRPr sz="4932" b="0"/>
            </a:lvl6pPr>
            <a:lvl7pPr lvl="6" algn="r" rtl="0">
              <a:spcBef>
                <a:spcPts val="0"/>
              </a:spcBef>
              <a:spcAft>
                <a:spcPts val="0"/>
              </a:spcAft>
              <a:buSzPts val="3700"/>
              <a:buNone/>
              <a:defRPr sz="4932" b="0"/>
            </a:lvl7pPr>
            <a:lvl8pPr lvl="7" algn="r" rtl="0">
              <a:spcBef>
                <a:spcPts val="0"/>
              </a:spcBef>
              <a:spcAft>
                <a:spcPts val="0"/>
              </a:spcAft>
              <a:buSzPts val="3700"/>
              <a:buNone/>
              <a:defRPr sz="4932" b="0"/>
            </a:lvl8pPr>
            <a:lvl9pPr lvl="8" algn="r" rtl="0">
              <a:spcBef>
                <a:spcPts val="0"/>
              </a:spcBef>
              <a:spcAft>
                <a:spcPts val="0"/>
              </a:spcAft>
              <a:buSzPts val="3700"/>
              <a:buNone/>
              <a:defRPr sz="4932"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999">
                <a:solidFill>
                  <a:srgbClr val="1C4587"/>
                </a:solidFill>
              </a:defRPr>
            </a:lvl2pPr>
            <a:lvl3pPr lvl="2" algn="r" rtl="0">
              <a:spcBef>
                <a:spcPts val="0"/>
              </a:spcBef>
              <a:spcAft>
                <a:spcPts val="0"/>
              </a:spcAft>
              <a:buClr>
                <a:srgbClr val="1C4587"/>
              </a:buClr>
              <a:buSzPts val="3000"/>
              <a:buNone/>
              <a:defRPr sz="3999">
                <a:solidFill>
                  <a:srgbClr val="1C4587"/>
                </a:solidFill>
              </a:defRPr>
            </a:lvl3pPr>
            <a:lvl4pPr lvl="3" algn="r" rtl="0">
              <a:spcBef>
                <a:spcPts val="0"/>
              </a:spcBef>
              <a:spcAft>
                <a:spcPts val="0"/>
              </a:spcAft>
              <a:buClr>
                <a:srgbClr val="1C4587"/>
              </a:buClr>
              <a:buSzPts val="3000"/>
              <a:buNone/>
              <a:defRPr sz="3999">
                <a:solidFill>
                  <a:srgbClr val="1C4587"/>
                </a:solidFill>
              </a:defRPr>
            </a:lvl4pPr>
            <a:lvl5pPr lvl="4" algn="r" rtl="0">
              <a:spcBef>
                <a:spcPts val="0"/>
              </a:spcBef>
              <a:spcAft>
                <a:spcPts val="0"/>
              </a:spcAft>
              <a:buClr>
                <a:srgbClr val="1C4587"/>
              </a:buClr>
              <a:buSzPts val="3000"/>
              <a:buNone/>
              <a:defRPr sz="3999">
                <a:solidFill>
                  <a:srgbClr val="1C4587"/>
                </a:solidFill>
              </a:defRPr>
            </a:lvl5pPr>
            <a:lvl6pPr lvl="5" algn="r" rtl="0">
              <a:spcBef>
                <a:spcPts val="0"/>
              </a:spcBef>
              <a:spcAft>
                <a:spcPts val="0"/>
              </a:spcAft>
              <a:buClr>
                <a:srgbClr val="1C4587"/>
              </a:buClr>
              <a:buSzPts val="3000"/>
              <a:buNone/>
              <a:defRPr sz="3999">
                <a:solidFill>
                  <a:srgbClr val="1C4587"/>
                </a:solidFill>
              </a:defRPr>
            </a:lvl6pPr>
            <a:lvl7pPr lvl="6" algn="r" rtl="0">
              <a:spcBef>
                <a:spcPts val="0"/>
              </a:spcBef>
              <a:spcAft>
                <a:spcPts val="0"/>
              </a:spcAft>
              <a:buClr>
                <a:srgbClr val="1C4587"/>
              </a:buClr>
              <a:buSzPts val="3000"/>
              <a:buNone/>
              <a:defRPr sz="3999">
                <a:solidFill>
                  <a:srgbClr val="1C4587"/>
                </a:solidFill>
              </a:defRPr>
            </a:lvl7pPr>
            <a:lvl8pPr lvl="7" algn="r" rtl="0">
              <a:spcBef>
                <a:spcPts val="0"/>
              </a:spcBef>
              <a:spcAft>
                <a:spcPts val="0"/>
              </a:spcAft>
              <a:buClr>
                <a:srgbClr val="1C4587"/>
              </a:buClr>
              <a:buSzPts val="3000"/>
              <a:buNone/>
              <a:defRPr sz="3999">
                <a:solidFill>
                  <a:srgbClr val="1C4587"/>
                </a:solidFill>
              </a:defRPr>
            </a:lvl8pPr>
            <a:lvl9pPr lvl="8" algn="r" rtl="0">
              <a:spcBef>
                <a:spcPts val="0"/>
              </a:spcBef>
              <a:spcAft>
                <a:spcPts val="0"/>
              </a:spcAft>
              <a:buClr>
                <a:srgbClr val="1C4587"/>
              </a:buClr>
              <a:buSzPts val="3000"/>
              <a:buNone/>
              <a:defRPr sz="3999">
                <a:solidFill>
                  <a:srgbClr val="1C4587"/>
                </a:solidFill>
              </a:defRPr>
            </a:lvl9pPr>
          </a:lstStyle>
          <a:p>
            <a:endParaRPr/>
          </a:p>
        </p:txBody>
      </p:sp>
      <p:sp>
        <p:nvSpPr>
          <p:cNvPr id="195" name="Google Shape;195;p3"/>
          <p:cNvSpPr/>
          <p:nvPr/>
        </p:nvSpPr>
        <p:spPr>
          <a:xfrm>
            <a:off x="5882774" y="6215518"/>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96" name="Google Shape;196;p3"/>
          <p:cNvSpPr/>
          <p:nvPr/>
        </p:nvSpPr>
        <p:spPr>
          <a:xfrm>
            <a:off x="5291769" y="5333719"/>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97" name="Google Shape;197;p3"/>
          <p:cNvSpPr/>
          <p:nvPr/>
        </p:nvSpPr>
        <p:spPr>
          <a:xfrm>
            <a:off x="8377820"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98" name="Google Shape;198;p3"/>
          <p:cNvSpPr/>
          <p:nvPr/>
        </p:nvSpPr>
        <p:spPr>
          <a:xfrm>
            <a:off x="7662080" y="5390448"/>
            <a:ext cx="552210"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199" name="Google Shape;199;p3"/>
          <p:cNvSpPr/>
          <p:nvPr/>
        </p:nvSpPr>
        <p:spPr>
          <a:xfrm>
            <a:off x="9418146" y="5509372"/>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0" name="Google Shape;200;p3"/>
          <p:cNvSpPr/>
          <p:nvPr/>
        </p:nvSpPr>
        <p:spPr>
          <a:xfrm>
            <a:off x="11657298" y="5555570"/>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1" name="Google Shape;201;p3"/>
          <p:cNvSpPr/>
          <p:nvPr/>
        </p:nvSpPr>
        <p:spPr>
          <a:xfrm>
            <a:off x="8775357" y="5388322"/>
            <a:ext cx="496690"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2" name="Google Shape;202;p3"/>
          <p:cNvSpPr/>
          <p:nvPr/>
        </p:nvSpPr>
        <p:spPr>
          <a:xfrm>
            <a:off x="8676177"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3" name="Google Shape;203;p3"/>
          <p:cNvSpPr/>
          <p:nvPr/>
        </p:nvSpPr>
        <p:spPr>
          <a:xfrm>
            <a:off x="7334739" y="6076802"/>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4" name="Google Shape;204;p3"/>
          <p:cNvSpPr/>
          <p:nvPr/>
        </p:nvSpPr>
        <p:spPr>
          <a:xfrm>
            <a:off x="6935423" y="5434133"/>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6" name="Google Shape;206;p3"/>
          <p:cNvSpPr/>
          <p:nvPr/>
        </p:nvSpPr>
        <p:spPr>
          <a:xfrm>
            <a:off x="7362479" y="6664026"/>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8" name="Google Shape;208;p3"/>
          <p:cNvSpPr/>
          <p:nvPr/>
        </p:nvSpPr>
        <p:spPr>
          <a:xfrm>
            <a:off x="10736769" y="5372370"/>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09" name="Google Shape;209;p3"/>
          <p:cNvSpPr/>
          <p:nvPr/>
        </p:nvSpPr>
        <p:spPr>
          <a:xfrm>
            <a:off x="9312765" y="6600512"/>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0" name="Google Shape;210;p3"/>
          <p:cNvSpPr/>
          <p:nvPr/>
        </p:nvSpPr>
        <p:spPr>
          <a:xfrm>
            <a:off x="11666301" y="6600168"/>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1" name="Google Shape;211;p3"/>
          <p:cNvSpPr/>
          <p:nvPr/>
        </p:nvSpPr>
        <p:spPr>
          <a:xfrm>
            <a:off x="8214286"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2" name="Google Shape;212;p3"/>
          <p:cNvSpPr/>
          <p:nvPr/>
        </p:nvSpPr>
        <p:spPr>
          <a:xfrm>
            <a:off x="11363259" y="5333707"/>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3" name="Google Shape;213;p3"/>
          <p:cNvSpPr/>
          <p:nvPr/>
        </p:nvSpPr>
        <p:spPr>
          <a:xfrm>
            <a:off x="6522965" y="6070570"/>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4" name="Google Shape;214;p3"/>
          <p:cNvSpPr/>
          <p:nvPr/>
        </p:nvSpPr>
        <p:spPr>
          <a:xfrm>
            <a:off x="11772537" y="6111826"/>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6" name="Google Shape;216;p3"/>
          <p:cNvSpPr/>
          <p:nvPr/>
        </p:nvSpPr>
        <p:spPr>
          <a:xfrm rot="1920548">
            <a:off x="9648968" y="6210901"/>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7" name="Google Shape;217;p3"/>
          <p:cNvSpPr/>
          <p:nvPr/>
        </p:nvSpPr>
        <p:spPr>
          <a:xfrm>
            <a:off x="11017723" y="6023742"/>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19" name="Google Shape;219;p3"/>
          <p:cNvSpPr/>
          <p:nvPr/>
        </p:nvSpPr>
        <p:spPr>
          <a:xfrm>
            <a:off x="10212864" y="5826929"/>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0" name="Google Shape;220;p3"/>
          <p:cNvSpPr/>
          <p:nvPr/>
        </p:nvSpPr>
        <p:spPr>
          <a:xfrm>
            <a:off x="6746084" y="6610611"/>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1" name="Google Shape;221;p3"/>
          <p:cNvSpPr/>
          <p:nvPr/>
        </p:nvSpPr>
        <p:spPr>
          <a:xfrm>
            <a:off x="10376560" y="6513510"/>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3" name="Google Shape;223;p3"/>
          <p:cNvSpPr/>
          <p:nvPr/>
        </p:nvSpPr>
        <p:spPr>
          <a:xfrm>
            <a:off x="1261280" y="5390448"/>
            <a:ext cx="552210"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4" name="Google Shape;224;p3"/>
          <p:cNvSpPr/>
          <p:nvPr/>
        </p:nvSpPr>
        <p:spPr>
          <a:xfrm>
            <a:off x="3017347" y="5509372"/>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5" name="Google Shape;225;p3"/>
          <p:cNvSpPr/>
          <p:nvPr/>
        </p:nvSpPr>
        <p:spPr>
          <a:xfrm>
            <a:off x="2374557" y="5388322"/>
            <a:ext cx="496690"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7" name="Google Shape;227;p3"/>
          <p:cNvSpPr/>
          <p:nvPr/>
        </p:nvSpPr>
        <p:spPr>
          <a:xfrm>
            <a:off x="933939" y="6076802"/>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8" name="Google Shape;228;p3"/>
          <p:cNvSpPr/>
          <p:nvPr/>
        </p:nvSpPr>
        <p:spPr>
          <a:xfrm>
            <a:off x="534622" y="5434133"/>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0" name="Google Shape;230;p3"/>
          <p:cNvSpPr/>
          <p:nvPr/>
        </p:nvSpPr>
        <p:spPr>
          <a:xfrm>
            <a:off x="961679" y="6664026"/>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1" name="Google Shape;231;p3"/>
          <p:cNvSpPr/>
          <p:nvPr/>
        </p:nvSpPr>
        <p:spPr>
          <a:xfrm>
            <a:off x="4335964"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2" name="Google Shape;232;p3"/>
          <p:cNvSpPr/>
          <p:nvPr/>
        </p:nvSpPr>
        <p:spPr>
          <a:xfrm>
            <a:off x="4335970" y="5372370"/>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3" name="Google Shape;233;p3"/>
          <p:cNvSpPr/>
          <p:nvPr/>
        </p:nvSpPr>
        <p:spPr>
          <a:xfrm>
            <a:off x="2911966" y="6600512"/>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4" name="Google Shape;234;p3"/>
          <p:cNvSpPr/>
          <p:nvPr/>
        </p:nvSpPr>
        <p:spPr>
          <a:xfrm>
            <a:off x="5265501" y="6600168"/>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5" name="Google Shape;235;p3"/>
          <p:cNvSpPr/>
          <p:nvPr/>
        </p:nvSpPr>
        <p:spPr>
          <a:xfrm>
            <a:off x="1813486"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6" name="Google Shape;236;p3"/>
          <p:cNvSpPr/>
          <p:nvPr/>
        </p:nvSpPr>
        <p:spPr>
          <a:xfrm>
            <a:off x="4962460" y="5333707"/>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7" name="Google Shape;237;p3"/>
          <p:cNvSpPr/>
          <p:nvPr/>
        </p:nvSpPr>
        <p:spPr>
          <a:xfrm>
            <a:off x="122166" y="6070570"/>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8" name="Google Shape;238;p3"/>
          <p:cNvSpPr/>
          <p:nvPr/>
        </p:nvSpPr>
        <p:spPr>
          <a:xfrm>
            <a:off x="5371737" y="6111826"/>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40" name="Google Shape;240;p3"/>
          <p:cNvSpPr/>
          <p:nvPr/>
        </p:nvSpPr>
        <p:spPr>
          <a:xfrm rot="1920548">
            <a:off x="3248167" y="6210901"/>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41" name="Google Shape;241;p3"/>
          <p:cNvSpPr/>
          <p:nvPr/>
        </p:nvSpPr>
        <p:spPr>
          <a:xfrm>
            <a:off x="4616923" y="6023742"/>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43" name="Google Shape;243;p3"/>
          <p:cNvSpPr/>
          <p:nvPr/>
        </p:nvSpPr>
        <p:spPr>
          <a:xfrm>
            <a:off x="3812064" y="5826929"/>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44" name="Google Shape;244;p3"/>
          <p:cNvSpPr/>
          <p:nvPr/>
        </p:nvSpPr>
        <p:spPr>
          <a:xfrm>
            <a:off x="345284" y="6610611"/>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45" name="Google Shape;245;p3"/>
          <p:cNvSpPr/>
          <p:nvPr/>
        </p:nvSpPr>
        <p:spPr>
          <a:xfrm>
            <a:off x="3975760" y="6513510"/>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Tree>
    <p:extLst>
      <p:ext uri="{BB962C8B-B14F-4D97-AF65-F5344CB8AC3E}">
        <p14:creationId xmlns:p14="http://schemas.microsoft.com/office/powerpoint/2010/main" val="30118394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879100" y="2882400"/>
            <a:ext cx="6434000" cy="1093200"/>
          </a:xfrm>
          <a:prstGeom prst="rect">
            <a:avLst/>
          </a:prstGeom>
        </p:spPr>
        <p:txBody>
          <a:bodyPr spcFirstLastPara="1" wrap="square" lIns="91425" tIns="91425" rIns="91425" bIns="91425" anchor="ctr" anchorCtr="0"/>
          <a:lstStyle>
            <a:lvl1pPr marL="609448" lvl="0" indent="-516338" algn="ctr" rtl="0">
              <a:spcBef>
                <a:spcPts val="800"/>
              </a:spcBef>
              <a:spcAft>
                <a:spcPts val="0"/>
              </a:spcAft>
              <a:buClr>
                <a:srgbClr val="1C4587"/>
              </a:buClr>
              <a:buSzPts val="2500"/>
              <a:buChar char="✘"/>
              <a:defRPr sz="3333" b="1">
                <a:solidFill>
                  <a:srgbClr val="1C4587"/>
                </a:solidFill>
              </a:defRPr>
            </a:lvl1pPr>
            <a:lvl2pPr marL="1218895" lvl="1" indent="-516338" algn="ctr" rtl="0">
              <a:spcBef>
                <a:spcPts val="0"/>
              </a:spcBef>
              <a:spcAft>
                <a:spcPts val="0"/>
              </a:spcAft>
              <a:buClr>
                <a:srgbClr val="1C4587"/>
              </a:buClr>
              <a:buSzPts val="2500"/>
              <a:buChar char="✗"/>
              <a:defRPr sz="3333" b="1">
                <a:solidFill>
                  <a:srgbClr val="1C4587"/>
                </a:solidFill>
              </a:defRPr>
            </a:lvl2pPr>
            <a:lvl3pPr marL="1828343" lvl="2" indent="-516338" algn="ctr" rtl="0">
              <a:spcBef>
                <a:spcPts val="0"/>
              </a:spcBef>
              <a:spcAft>
                <a:spcPts val="0"/>
              </a:spcAft>
              <a:buClr>
                <a:srgbClr val="1C4587"/>
              </a:buClr>
              <a:buSzPts val="2500"/>
              <a:buChar char="■"/>
              <a:defRPr sz="3333" b="1">
                <a:solidFill>
                  <a:srgbClr val="1C4587"/>
                </a:solidFill>
              </a:defRPr>
            </a:lvl3pPr>
            <a:lvl4pPr marL="2437790" lvl="3" indent="-516338" algn="ctr" rtl="0">
              <a:spcBef>
                <a:spcPts val="0"/>
              </a:spcBef>
              <a:spcAft>
                <a:spcPts val="0"/>
              </a:spcAft>
              <a:buClr>
                <a:srgbClr val="1C4587"/>
              </a:buClr>
              <a:buSzPts val="2500"/>
              <a:buChar char="●"/>
              <a:defRPr sz="3333" b="1">
                <a:solidFill>
                  <a:srgbClr val="1C4587"/>
                </a:solidFill>
              </a:defRPr>
            </a:lvl4pPr>
            <a:lvl5pPr marL="3047238" lvl="4" indent="-516338" algn="ctr" rtl="0">
              <a:spcBef>
                <a:spcPts val="0"/>
              </a:spcBef>
              <a:spcAft>
                <a:spcPts val="0"/>
              </a:spcAft>
              <a:buClr>
                <a:srgbClr val="1C4587"/>
              </a:buClr>
              <a:buSzPts val="2500"/>
              <a:buChar char="○"/>
              <a:defRPr sz="3333" b="1">
                <a:solidFill>
                  <a:srgbClr val="1C4587"/>
                </a:solidFill>
              </a:defRPr>
            </a:lvl5pPr>
            <a:lvl6pPr marL="3656686" lvl="5" indent="-516338" algn="ctr" rtl="0">
              <a:spcBef>
                <a:spcPts val="0"/>
              </a:spcBef>
              <a:spcAft>
                <a:spcPts val="0"/>
              </a:spcAft>
              <a:buClr>
                <a:srgbClr val="1C4587"/>
              </a:buClr>
              <a:buSzPts val="2500"/>
              <a:buChar char="■"/>
              <a:defRPr sz="3333" b="1">
                <a:solidFill>
                  <a:srgbClr val="1C4587"/>
                </a:solidFill>
              </a:defRPr>
            </a:lvl6pPr>
            <a:lvl7pPr marL="4266133" lvl="6" indent="-516338" algn="ctr" rtl="0">
              <a:spcBef>
                <a:spcPts val="0"/>
              </a:spcBef>
              <a:spcAft>
                <a:spcPts val="0"/>
              </a:spcAft>
              <a:buClr>
                <a:srgbClr val="1C4587"/>
              </a:buClr>
              <a:buSzPts val="2500"/>
              <a:buChar char="●"/>
              <a:defRPr sz="3333" b="1">
                <a:solidFill>
                  <a:srgbClr val="1C4587"/>
                </a:solidFill>
              </a:defRPr>
            </a:lvl7pPr>
            <a:lvl8pPr marL="4875581" lvl="7" indent="-516338" algn="ctr" rtl="0">
              <a:spcBef>
                <a:spcPts val="0"/>
              </a:spcBef>
              <a:spcAft>
                <a:spcPts val="0"/>
              </a:spcAft>
              <a:buClr>
                <a:srgbClr val="1C4587"/>
              </a:buClr>
              <a:buSzPts val="2500"/>
              <a:buChar char="○"/>
              <a:defRPr sz="3333" b="1">
                <a:solidFill>
                  <a:srgbClr val="1C4587"/>
                </a:solidFill>
              </a:defRPr>
            </a:lvl8pPr>
            <a:lvl9pPr marL="5485028" lvl="8" indent="-516338" algn="ctr">
              <a:spcBef>
                <a:spcPts val="0"/>
              </a:spcBef>
              <a:spcAft>
                <a:spcPts val="0"/>
              </a:spcAft>
              <a:buClr>
                <a:srgbClr val="1C4587"/>
              </a:buClr>
              <a:buSzPts val="2500"/>
              <a:buChar char="■"/>
              <a:defRPr sz="3333" b="1">
                <a:solidFill>
                  <a:srgbClr val="1C4587"/>
                </a:solidFill>
              </a:defRPr>
            </a:lvl9pPr>
          </a:lstStyle>
          <a:p>
            <a:endParaRPr/>
          </a:p>
        </p:txBody>
      </p:sp>
      <p:sp>
        <p:nvSpPr>
          <p:cNvPr id="248" name="Google Shape;248;p4"/>
          <p:cNvSpPr/>
          <p:nvPr/>
        </p:nvSpPr>
        <p:spPr>
          <a:xfrm>
            <a:off x="9737174" y="-392483"/>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49" name="Google Shape;249;p4"/>
          <p:cNvSpPr/>
          <p:nvPr/>
        </p:nvSpPr>
        <p:spPr>
          <a:xfrm>
            <a:off x="-47165" y="4489285"/>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0" name="Google Shape;250;p4"/>
          <p:cNvSpPr/>
          <p:nvPr/>
        </p:nvSpPr>
        <p:spPr>
          <a:xfrm>
            <a:off x="11757265" y="4586215"/>
            <a:ext cx="552210"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1" name="Google Shape;251;p4"/>
          <p:cNvSpPr/>
          <p:nvPr/>
        </p:nvSpPr>
        <p:spPr>
          <a:xfrm>
            <a:off x="11657298" y="5555570"/>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2" name="Google Shape;252;p4"/>
          <p:cNvSpPr/>
          <p:nvPr/>
        </p:nvSpPr>
        <p:spPr>
          <a:xfrm>
            <a:off x="11147941" y="6009222"/>
            <a:ext cx="496690"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3" name="Google Shape;253;p4"/>
          <p:cNvSpPr/>
          <p:nvPr/>
        </p:nvSpPr>
        <p:spPr>
          <a:xfrm>
            <a:off x="-102770" y="19840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4" name="Google Shape;254;p4"/>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5" name="Google Shape;255;p4"/>
          <p:cNvSpPr/>
          <p:nvPr/>
        </p:nvSpPr>
        <p:spPr>
          <a:xfrm>
            <a:off x="10736769" y="5509770"/>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6" name="Google Shape;256;p4"/>
          <p:cNvSpPr/>
          <p:nvPr/>
        </p:nvSpPr>
        <p:spPr>
          <a:xfrm>
            <a:off x="9907865" y="6497563"/>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7" name="Google Shape;257;p4"/>
          <p:cNvSpPr/>
          <p:nvPr/>
        </p:nvSpPr>
        <p:spPr>
          <a:xfrm>
            <a:off x="11666301" y="6600168"/>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8" name="Google Shape;258;p4"/>
          <p:cNvSpPr/>
          <p:nvPr/>
        </p:nvSpPr>
        <p:spPr>
          <a:xfrm>
            <a:off x="11363259" y="5333707"/>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59" name="Google Shape;259;p4"/>
          <p:cNvSpPr/>
          <p:nvPr/>
        </p:nvSpPr>
        <p:spPr>
          <a:xfrm>
            <a:off x="11772537" y="6111826"/>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0" name="Google Shape;260;p4"/>
          <p:cNvSpPr/>
          <p:nvPr/>
        </p:nvSpPr>
        <p:spPr>
          <a:xfrm>
            <a:off x="11951973" y="1784958"/>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1" name="Google Shape;261;p4"/>
          <p:cNvSpPr/>
          <p:nvPr/>
        </p:nvSpPr>
        <p:spPr>
          <a:xfrm rot="-2426120">
            <a:off x="9480176" y="6502683"/>
            <a:ext cx="373213" cy="477295"/>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2" name="Google Shape;262;p4"/>
          <p:cNvSpPr/>
          <p:nvPr/>
        </p:nvSpPr>
        <p:spPr>
          <a:xfrm>
            <a:off x="10212864" y="5826929"/>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3" name="Google Shape;263;p4"/>
          <p:cNvSpPr/>
          <p:nvPr/>
        </p:nvSpPr>
        <p:spPr>
          <a:xfrm>
            <a:off x="11730117" y="4104978"/>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4" name="Google Shape;264;p4"/>
          <p:cNvSpPr/>
          <p:nvPr/>
        </p:nvSpPr>
        <p:spPr>
          <a:xfrm>
            <a:off x="10376560" y="6513510"/>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5" name="Google Shape;265;p4"/>
          <p:cNvSpPr/>
          <p:nvPr/>
        </p:nvSpPr>
        <p:spPr>
          <a:xfrm>
            <a:off x="462504" y="8114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6" name="Google Shape;266;p4"/>
          <p:cNvSpPr/>
          <p:nvPr/>
        </p:nvSpPr>
        <p:spPr>
          <a:xfrm>
            <a:off x="860014" y="474615"/>
            <a:ext cx="552210"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7" name="Google Shape;267;p4"/>
          <p:cNvSpPr/>
          <p:nvPr/>
        </p:nvSpPr>
        <p:spPr>
          <a:xfrm>
            <a:off x="11091746" y="-39763"/>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8" name="Google Shape;268;p4"/>
          <p:cNvSpPr/>
          <p:nvPr/>
        </p:nvSpPr>
        <p:spPr>
          <a:xfrm>
            <a:off x="-10" y="1351156"/>
            <a:ext cx="496690"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69" name="Google Shape;269;p4"/>
          <p:cNvSpPr/>
          <p:nvPr/>
        </p:nvSpPr>
        <p:spPr>
          <a:xfrm>
            <a:off x="11599142" y="238816"/>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0" name="Google Shape;270;p4"/>
          <p:cNvSpPr/>
          <p:nvPr/>
        </p:nvSpPr>
        <p:spPr>
          <a:xfrm>
            <a:off x="933939" y="6076802"/>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1" name="Google Shape;271;p4"/>
          <p:cNvSpPr/>
          <p:nvPr/>
        </p:nvSpPr>
        <p:spPr>
          <a:xfrm>
            <a:off x="345289" y="-115001"/>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2" name="Google Shape;272;p4"/>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3" name="Google Shape;273;p4"/>
          <p:cNvSpPr/>
          <p:nvPr/>
        </p:nvSpPr>
        <p:spPr>
          <a:xfrm>
            <a:off x="961679" y="6664026"/>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4" name="Google Shape;274;p4"/>
          <p:cNvSpPr/>
          <p:nvPr/>
        </p:nvSpPr>
        <p:spPr>
          <a:xfrm>
            <a:off x="-324170" y="722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5" name="Google Shape;275;p4"/>
          <p:cNvSpPr/>
          <p:nvPr/>
        </p:nvSpPr>
        <p:spPr>
          <a:xfrm>
            <a:off x="10456069" y="-134498"/>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6" name="Google Shape;276;p4"/>
          <p:cNvSpPr/>
          <p:nvPr/>
        </p:nvSpPr>
        <p:spPr>
          <a:xfrm>
            <a:off x="-51501" y="772063"/>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7" name="Google Shape;277;p4"/>
          <p:cNvSpPr/>
          <p:nvPr/>
        </p:nvSpPr>
        <p:spPr>
          <a:xfrm>
            <a:off x="1871701" y="15334"/>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8" name="Google Shape;278;p4"/>
          <p:cNvSpPr/>
          <p:nvPr/>
        </p:nvSpPr>
        <p:spPr>
          <a:xfrm>
            <a:off x="1274653" y="-76221"/>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79" name="Google Shape;279;p4"/>
          <p:cNvSpPr/>
          <p:nvPr/>
        </p:nvSpPr>
        <p:spPr>
          <a:xfrm>
            <a:off x="1777726" y="6237941"/>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0" name="Google Shape;280;p4"/>
          <p:cNvSpPr/>
          <p:nvPr/>
        </p:nvSpPr>
        <p:spPr>
          <a:xfrm>
            <a:off x="122166" y="6070570"/>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1" name="Google Shape;281;p4"/>
          <p:cNvSpPr/>
          <p:nvPr/>
        </p:nvSpPr>
        <p:spPr>
          <a:xfrm>
            <a:off x="2034237" y="6548459"/>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2" name="Google Shape;282;p4"/>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3" name="Google Shape;283;p4"/>
          <p:cNvSpPr/>
          <p:nvPr/>
        </p:nvSpPr>
        <p:spPr>
          <a:xfrm rot="1920548">
            <a:off x="10967401" y="833701"/>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4" name="Google Shape;284;p4"/>
          <p:cNvSpPr/>
          <p:nvPr/>
        </p:nvSpPr>
        <p:spPr>
          <a:xfrm>
            <a:off x="462490" y="5418858"/>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5" name="Google Shape;285;p4"/>
          <p:cNvSpPr/>
          <p:nvPr/>
        </p:nvSpPr>
        <p:spPr>
          <a:xfrm rot="-5400000">
            <a:off x="10661707" y="422573"/>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6" name="Google Shape;286;p4"/>
          <p:cNvSpPr/>
          <p:nvPr/>
        </p:nvSpPr>
        <p:spPr>
          <a:xfrm>
            <a:off x="11735680" y="1053696"/>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7" name="Google Shape;287;p4"/>
          <p:cNvSpPr/>
          <p:nvPr/>
        </p:nvSpPr>
        <p:spPr>
          <a:xfrm>
            <a:off x="345284" y="6610611"/>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8" name="Google Shape;288;p4"/>
          <p:cNvSpPr/>
          <p:nvPr/>
        </p:nvSpPr>
        <p:spPr>
          <a:xfrm>
            <a:off x="11599126" y="1535210"/>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289" name="Google Shape;289;p4"/>
          <p:cNvSpPr txBox="1">
            <a:spLocks noGrp="1"/>
          </p:cNvSpPr>
          <p:nvPr>
            <p:ph type="sldNum" idx="12"/>
          </p:nvPr>
        </p:nvSpPr>
        <p:spPr>
          <a:xfrm>
            <a:off x="5730201" y="6471065"/>
            <a:ext cx="731600" cy="3868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65124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997234" y="300033"/>
            <a:ext cx="81872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997234" y="1737116"/>
            <a:ext cx="8187200" cy="4814400"/>
          </a:xfrm>
          <a:prstGeom prst="rect">
            <a:avLst/>
          </a:prstGeom>
        </p:spPr>
        <p:txBody>
          <a:bodyPr spcFirstLastPara="1" wrap="square" lIns="91425" tIns="91425" rIns="91425" bIns="91425" anchor="t" anchorCtr="0"/>
          <a:lstStyle>
            <a:lvl1pPr marL="609448" lvl="0" indent="-516338">
              <a:spcBef>
                <a:spcPts val="800"/>
              </a:spcBef>
              <a:spcAft>
                <a:spcPts val="0"/>
              </a:spcAft>
              <a:buSzPts val="2500"/>
              <a:buChar char="✘"/>
              <a:defRPr sz="3333"/>
            </a:lvl1pPr>
            <a:lvl2pPr marL="1218895" lvl="1" indent="-474015">
              <a:spcBef>
                <a:spcPts val="0"/>
              </a:spcBef>
              <a:spcAft>
                <a:spcPts val="0"/>
              </a:spcAft>
              <a:buSzPts val="2000"/>
              <a:buChar char="✗"/>
              <a:defRPr/>
            </a:lvl2pPr>
            <a:lvl3pPr marL="1828343" lvl="2" indent="-474015">
              <a:spcBef>
                <a:spcPts val="0"/>
              </a:spcBef>
              <a:spcAft>
                <a:spcPts val="0"/>
              </a:spcAft>
              <a:buSzPts val="2000"/>
              <a:buChar char="■"/>
              <a:defRPr/>
            </a:lvl3pPr>
            <a:lvl4pPr marL="2437790" lvl="3" indent="-457086">
              <a:spcBef>
                <a:spcPts val="0"/>
              </a:spcBef>
              <a:spcAft>
                <a:spcPts val="0"/>
              </a:spcAft>
              <a:buSzPts val="1800"/>
              <a:buChar char="●"/>
              <a:defRPr/>
            </a:lvl4pPr>
            <a:lvl5pPr marL="3047238" lvl="4" indent="-457086">
              <a:spcBef>
                <a:spcPts val="0"/>
              </a:spcBef>
              <a:spcAft>
                <a:spcPts val="0"/>
              </a:spcAft>
              <a:buSzPts val="1800"/>
              <a:buChar char="○"/>
              <a:defRPr/>
            </a:lvl5pPr>
            <a:lvl6pPr marL="3656686" lvl="5" indent="-457086">
              <a:spcBef>
                <a:spcPts val="0"/>
              </a:spcBef>
              <a:spcAft>
                <a:spcPts val="0"/>
              </a:spcAft>
              <a:buSzPts val="1800"/>
              <a:buChar char="■"/>
              <a:defRPr/>
            </a:lvl6pPr>
            <a:lvl7pPr marL="4266133" lvl="6" indent="-457086">
              <a:spcBef>
                <a:spcPts val="0"/>
              </a:spcBef>
              <a:spcAft>
                <a:spcPts val="0"/>
              </a:spcAft>
              <a:buSzPts val="1800"/>
              <a:buChar char="●"/>
              <a:defRPr/>
            </a:lvl7pPr>
            <a:lvl8pPr marL="4875581" lvl="7" indent="-457086">
              <a:spcBef>
                <a:spcPts val="0"/>
              </a:spcBef>
              <a:spcAft>
                <a:spcPts val="0"/>
              </a:spcAft>
              <a:buSzPts val="1800"/>
              <a:buChar char="○"/>
              <a:defRPr/>
            </a:lvl8pPr>
            <a:lvl9pPr marL="5485028" lvl="8" indent="-457086">
              <a:spcBef>
                <a:spcPts val="0"/>
              </a:spcBef>
              <a:spcAft>
                <a:spcPts val="0"/>
              </a:spcAft>
              <a:buSzPts val="1800"/>
              <a:buChar char="■"/>
              <a:defRPr/>
            </a:lvl9pPr>
          </a:lstStyle>
          <a:p>
            <a:endParaRPr/>
          </a:p>
        </p:txBody>
      </p:sp>
      <p:grpSp>
        <p:nvGrpSpPr>
          <p:cNvPr id="293" name="Google Shape;293;p5"/>
          <p:cNvGrpSpPr/>
          <p:nvPr/>
        </p:nvGrpSpPr>
        <p:grpSpPr>
          <a:xfrm>
            <a:off x="9923870" y="-121539"/>
            <a:ext cx="2395052" cy="7107432"/>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solidFill>
                  <a:srgbClr val="A4C2F4"/>
                </a:solidFill>
              </a:endParaRPr>
            </a:p>
          </p:txBody>
        </p:sp>
      </p:grpSp>
      <p:cxnSp>
        <p:nvCxnSpPr>
          <p:cNvPr id="323" name="Google Shape;323;p5"/>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120826"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34180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256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997234" y="300033"/>
            <a:ext cx="81872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7" name="Google Shape;327;p6"/>
          <p:cNvSpPr txBox="1">
            <a:spLocks noGrp="1"/>
          </p:cNvSpPr>
          <p:nvPr>
            <p:ph type="body" idx="1"/>
          </p:nvPr>
        </p:nvSpPr>
        <p:spPr>
          <a:xfrm>
            <a:off x="997234" y="1817537"/>
            <a:ext cx="4212000" cy="4814400"/>
          </a:xfrm>
          <a:prstGeom prst="rect">
            <a:avLst/>
          </a:prstGeom>
        </p:spPr>
        <p:txBody>
          <a:bodyPr spcFirstLastPara="1" wrap="square" lIns="91425" tIns="91425" rIns="91425" bIns="91425" anchor="t" anchorCtr="0"/>
          <a:lstStyle>
            <a:lvl1pPr marL="609448" lvl="0" indent="-490944">
              <a:spcBef>
                <a:spcPts val="800"/>
              </a:spcBef>
              <a:spcAft>
                <a:spcPts val="0"/>
              </a:spcAft>
              <a:buSzPts val="2200"/>
              <a:buChar char="✘"/>
              <a:defRPr sz="2933"/>
            </a:lvl1pPr>
            <a:lvl2pPr marL="1218895" lvl="1" indent="-490944">
              <a:spcBef>
                <a:spcPts val="0"/>
              </a:spcBef>
              <a:spcAft>
                <a:spcPts val="0"/>
              </a:spcAft>
              <a:buSzPts val="2200"/>
              <a:buChar char="✗"/>
              <a:defRPr sz="2933"/>
            </a:lvl2pPr>
            <a:lvl3pPr marL="1828343" lvl="2" indent="-490944">
              <a:spcBef>
                <a:spcPts val="0"/>
              </a:spcBef>
              <a:spcAft>
                <a:spcPts val="0"/>
              </a:spcAft>
              <a:buSzPts val="2200"/>
              <a:buChar char="■"/>
              <a:defRPr sz="2933"/>
            </a:lvl3pPr>
            <a:lvl4pPr marL="2437790" lvl="3" indent="-490944">
              <a:spcBef>
                <a:spcPts val="0"/>
              </a:spcBef>
              <a:spcAft>
                <a:spcPts val="0"/>
              </a:spcAft>
              <a:buSzPts val="2200"/>
              <a:buChar char="●"/>
              <a:defRPr sz="2933"/>
            </a:lvl4pPr>
            <a:lvl5pPr marL="3047238" lvl="4" indent="-490944">
              <a:spcBef>
                <a:spcPts val="0"/>
              </a:spcBef>
              <a:spcAft>
                <a:spcPts val="0"/>
              </a:spcAft>
              <a:buSzPts val="2200"/>
              <a:buChar char="○"/>
              <a:defRPr sz="2933"/>
            </a:lvl5pPr>
            <a:lvl6pPr marL="3656686" lvl="5" indent="-490944">
              <a:spcBef>
                <a:spcPts val="0"/>
              </a:spcBef>
              <a:spcAft>
                <a:spcPts val="0"/>
              </a:spcAft>
              <a:buSzPts val="2200"/>
              <a:buChar char="■"/>
              <a:defRPr sz="2933"/>
            </a:lvl6pPr>
            <a:lvl7pPr marL="4266133" lvl="6" indent="-490944">
              <a:spcBef>
                <a:spcPts val="0"/>
              </a:spcBef>
              <a:spcAft>
                <a:spcPts val="0"/>
              </a:spcAft>
              <a:buSzPts val="2200"/>
              <a:buChar char="●"/>
              <a:defRPr sz="2933"/>
            </a:lvl7pPr>
            <a:lvl8pPr marL="4875581" lvl="7" indent="-490944">
              <a:spcBef>
                <a:spcPts val="0"/>
              </a:spcBef>
              <a:spcAft>
                <a:spcPts val="0"/>
              </a:spcAft>
              <a:buSzPts val="2200"/>
              <a:buChar char="○"/>
              <a:defRPr sz="2933"/>
            </a:lvl8pPr>
            <a:lvl9pPr marL="5485028" lvl="8" indent="-490944">
              <a:spcBef>
                <a:spcPts val="0"/>
              </a:spcBef>
              <a:spcAft>
                <a:spcPts val="0"/>
              </a:spcAft>
              <a:buSzPts val="2200"/>
              <a:buChar char="■"/>
              <a:defRPr sz="2933"/>
            </a:lvl9pPr>
          </a:lstStyle>
          <a:p>
            <a:endParaRPr/>
          </a:p>
        </p:txBody>
      </p:sp>
      <p:sp>
        <p:nvSpPr>
          <p:cNvPr id="328" name="Google Shape;328;p6"/>
          <p:cNvSpPr txBox="1">
            <a:spLocks noGrp="1"/>
          </p:cNvSpPr>
          <p:nvPr>
            <p:ph type="body" idx="2"/>
          </p:nvPr>
        </p:nvSpPr>
        <p:spPr>
          <a:xfrm>
            <a:off x="5462798" y="1817537"/>
            <a:ext cx="4212000" cy="4814400"/>
          </a:xfrm>
          <a:prstGeom prst="rect">
            <a:avLst/>
          </a:prstGeom>
        </p:spPr>
        <p:txBody>
          <a:bodyPr spcFirstLastPara="1" wrap="square" lIns="91425" tIns="91425" rIns="91425" bIns="91425" anchor="t" anchorCtr="0"/>
          <a:lstStyle>
            <a:lvl1pPr marL="609448" lvl="0" indent="-490944">
              <a:spcBef>
                <a:spcPts val="800"/>
              </a:spcBef>
              <a:spcAft>
                <a:spcPts val="0"/>
              </a:spcAft>
              <a:buSzPts val="2200"/>
              <a:buChar char="✘"/>
              <a:defRPr sz="2933"/>
            </a:lvl1pPr>
            <a:lvl2pPr marL="1218895" lvl="1" indent="-490944">
              <a:spcBef>
                <a:spcPts val="0"/>
              </a:spcBef>
              <a:spcAft>
                <a:spcPts val="0"/>
              </a:spcAft>
              <a:buSzPts val="2200"/>
              <a:buChar char="✗"/>
              <a:defRPr sz="2933"/>
            </a:lvl2pPr>
            <a:lvl3pPr marL="1828343" lvl="2" indent="-490944">
              <a:spcBef>
                <a:spcPts val="0"/>
              </a:spcBef>
              <a:spcAft>
                <a:spcPts val="0"/>
              </a:spcAft>
              <a:buSzPts val="2200"/>
              <a:buChar char="■"/>
              <a:defRPr sz="2933"/>
            </a:lvl3pPr>
            <a:lvl4pPr marL="2437790" lvl="3" indent="-490944">
              <a:spcBef>
                <a:spcPts val="0"/>
              </a:spcBef>
              <a:spcAft>
                <a:spcPts val="0"/>
              </a:spcAft>
              <a:buSzPts val="2200"/>
              <a:buChar char="●"/>
              <a:defRPr sz="2933"/>
            </a:lvl4pPr>
            <a:lvl5pPr marL="3047238" lvl="4" indent="-490944">
              <a:spcBef>
                <a:spcPts val="0"/>
              </a:spcBef>
              <a:spcAft>
                <a:spcPts val="0"/>
              </a:spcAft>
              <a:buSzPts val="2200"/>
              <a:buChar char="○"/>
              <a:defRPr sz="2933"/>
            </a:lvl5pPr>
            <a:lvl6pPr marL="3656686" lvl="5" indent="-490944">
              <a:spcBef>
                <a:spcPts val="0"/>
              </a:spcBef>
              <a:spcAft>
                <a:spcPts val="0"/>
              </a:spcAft>
              <a:buSzPts val="2200"/>
              <a:buChar char="■"/>
              <a:defRPr sz="2933"/>
            </a:lvl6pPr>
            <a:lvl7pPr marL="4266133" lvl="6" indent="-490944">
              <a:spcBef>
                <a:spcPts val="0"/>
              </a:spcBef>
              <a:spcAft>
                <a:spcPts val="0"/>
              </a:spcAft>
              <a:buSzPts val="2200"/>
              <a:buChar char="●"/>
              <a:defRPr sz="2933"/>
            </a:lvl7pPr>
            <a:lvl8pPr marL="4875581" lvl="7" indent="-490944">
              <a:spcBef>
                <a:spcPts val="0"/>
              </a:spcBef>
              <a:spcAft>
                <a:spcPts val="0"/>
              </a:spcAft>
              <a:buSzPts val="2200"/>
              <a:buChar char="○"/>
              <a:defRPr sz="2933"/>
            </a:lvl8pPr>
            <a:lvl9pPr marL="5485028" lvl="8" indent="-490944">
              <a:spcBef>
                <a:spcPts val="0"/>
              </a:spcBef>
              <a:spcAft>
                <a:spcPts val="0"/>
              </a:spcAft>
              <a:buSzPts val="2200"/>
              <a:buChar char="■"/>
              <a:defRPr sz="2933"/>
            </a:lvl9pPr>
          </a:lstStyle>
          <a:p>
            <a:endParaRPr/>
          </a:p>
        </p:txBody>
      </p:sp>
      <p:grpSp>
        <p:nvGrpSpPr>
          <p:cNvPr id="329" name="Google Shape;329;p6"/>
          <p:cNvGrpSpPr/>
          <p:nvPr/>
        </p:nvGrpSpPr>
        <p:grpSpPr>
          <a:xfrm>
            <a:off x="9923870" y="-121539"/>
            <a:ext cx="2395052" cy="7107432"/>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cxnSp>
        <p:nvCxnSpPr>
          <p:cNvPr id="359" name="Google Shape;359;p6"/>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120826"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43813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61"/>
        <p:cNvGrpSpPr/>
        <p:nvPr/>
      </p:nvGrpSpPr>
      <p:grpSpPr>
        <a:xfrm>
          <a:off x="0" y="0"/>
          <a:ext cx="0" cy="0"/>
          <a:chOff x="0" y="0"/>
          <a:chExt cx="0" cy="0"/>
        </a:xfrm>
      </p:grpSpPr>
      <p:sp>
        <p:nvSpPr>
          <p:cNvPr id="362" name="Google Shape;362;p7"/>
          <p:cNvSpPr txBox="1">
            <a:spLocks noGrp="1"/>
          </p:cNvSpPr>
          <p:nvPr>
            <p:ph type="title"/>
          </p:nvPr>
        </p:nvSpPr>
        <p:spPr>
          <a:xfrm>
            <a:off x="997234" y="300033"/>
            <a:ext cx="8187200" cy="1143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63" name="Google Shape;363;p7"/>
          <p:cNvSpPr txBox="1">
            <a:spLocks noGrp="1"/>
          </p:cNvSpPr>
          <p:nvPr>
            <p:ph type="body" idx="1"/>
          </p:nvPr>
        </p:nvSpPr>
        <p:spPr>
          <a:xfrm>
            <a:off x="997233" y="1745167"/>
            <a:ext cx="2797200" cy="4822800"/>
          </a:xfrm>
          <a:prstGeom prst="rect">
            <a:avLst/>
          </a:prstGeom>
        </p:spPr>
        <p:txBody>
          <a:bodyPr spcFirstLastPara="1" wrap="square" lIns="91425" tIns="91425" rIns="91425" bIns="91425" anchor="t" anchorCtr="0"/>
          <a:lstStyle>
            <a:lvl1pPr marL="609448" lvl="0" indent="-457086" rtl="0">
              <a:spcBef>
                <a:spcPts val="800"/>
              </a:spcBef>
              <a:spcAft>
                <a:spcPts val="0"/>
              </a:spcAft>
              <a:buSzPts val="1800"/>
              <a:buChar char="✘"/>
              <a:defRPr sz="2399"/>
            </a:lvl1pPr>
            <a:lvl2pPr marL="1218895" lvl="1" indent="-457086" rtl="0">
              <a:spcBef>
                <a:spcPts val="0"/>
              </a:spcBef>
              <a:spcAft>
                <a:spcPts val="0"/>
              </a:spcAft>
              <a:buSzPts val="1800"/>
              <a:buChar char="✗"/>
              <a:defRPr sz="2399"/>
            </a:lvl2pPr>
            <a:lvl3pPr marL="1828343" lvl="2" indent="-457086" rtl="0">
              <a:spcBef>
                <a:spcPts val="0"/>
              </a:spcBef>
              <a:spcAft>
                <a:spcPts val="0"/>
              </a:spcAft>
              <a:buSzPts val="1800"/>
              <a:buChar char="■"/>
              <a:defRPr sz="2399"/>
            </a:lvl3pPr>
            <a:lvl4pPr marL="2437790" lvl="3" indent="-457086" rtl="0">
              <a:spcBef>
                <a:spcPts val="0"/>
              </a:spcBef>
              <a:spcAft>
                <a:spcPts val="0"/>
              </a:spcAft>
              <a:buSzPts val="1800"/>
              <a:buChar char="●"/>
              <a:defRPr/>
            </a:lvl4pPr>
            <a:lvl5pPr marL="3047238" lvl="4" indent="-457086" rtl="0">
              <a:spcBef>
                <a:spcPts val="0"/>
              </a:spcBef>
              <a:spcAft>
                <a:spcPts val="0"/>
              </a:spcAft>
              <a:buSzPts val="1800"/>
              <a:buChar char="○"/>
              <a:defRPr/>
            </a:lvl5pPr>
            <a:lvl6pPr marL="3656686" lvl="5" indent="-457086" rtl="0">
              <a:spcBef>
                <a:spcPts val="0"/>
              </a:spcBef>
              <a:spcAft>
                <a:spcPts val="0"/>
              </a:spcAft>
              <a:buSzPts val="1800"/>
              <a:buChar char="■"/>
              <a:defRPr/>
            </a:lvl6pPr>
            <a:lvl7pPr marL="4266133" lvl="6" indent="-457086" rtl="0">
              <a:spcBef>
                <a:spcPts val="0"/>
              </a:spcBef>
              <a:spcAft>
                <a:spcPts val="0"/>
              </a:spcAft>
              <a:buSzPts val="1800"/>
              <a:buChar char="●"/>
              <a:defRPr/>
            </a:lvl7pPr>
            <a:lvl8pPr marL="4875581" lvl="7" indent="-457086" rtl="0">
              <a:spcBef>
                <a:spcPts val="0"/>
              </a:spcBef>
              <a:spcAft>
                <a:spcPts val="0"/>
              </a:spcAft>
              <a:buSzPts val="1800"/>
              <a:buChar char="○"/>
              <a:defRPr/>
            </a:lvl8pPr>
            <a:lvl9pPr marL="5485028" lvl="8" indent="-457086" rtl="0">
              <a:spcBef>
                <a:spcPts val="0"/>
              </a:spcBef>
              <a:spcAft>
                <a:spcPts val="0"/>
              </a:spcAft>
              <a:buSzPts val="1800"/>
              <a:buChar char="■"/>
              <a:defRPr/>
            </a:lvl9pPr>
          </a:lstStyle>
          <a:p>
            <a:endParaRPr/>
          </a:p>
        </p:txBody>
      </p:sp>
      <p:sp>
        <p:nvSpPr>
          <p:cNvPr id="364" name="Google Shape;364;p7"/>
          <p:cNvSpPr txBox="1">
            <a:spLocks noGrp="1"/>
          </p:cNvSpPr>
          <p:nvPr>
            <p:ph type="body" idx="2"/>
          </p:nvPr>
        </p:nvSpPr>
        <p:spPr>
          <a:xfrm>
            <a:off x="3937450" y="1745167"/>
            <a:ext cx="2797200" cy="4822800"/>
          </a:xfrm>
          <a:prstGeom prst="rect">
            <a:avLst/>
          </a:prstGeom>
        </p:spPr>
        <p:txBody>
          <a:bodyPr spcFirstLastPara="1" wrap="square" lIns="91425" tIns="91425" rIns="91425" bIns="91425" anchor="t" anchorCtr="0"/>
          <a:lstStyle>
            <a:lvl1pPr marL="609448" lvl="0" indent="-457086" rtl="0">
              <a:spcBef>
                <a:spcPts val="800"/>
              </a:spcBef>
              <a:spcAft>
                <a:spcPts val="0"/>
              </a:spcAft>
              <a:buSzPts val="1800"/>
              <a:buChar char="✘"/>
              <a:defRPr sz="2399"/>
            </a:lvl1pPr>
            <a:lvl2pPr marL="1218895" lvl="1" indent="-457086" rtl="0">
              <a:spcBef>
                <a:spcPts val="0"/>
              </a:spcBef>
              <a:spcAft>
                <a:spcPts val="0"/>
              </a:spcAft>
              <a:buSzPts val="1800"/>
              <a:buChar char="✗"/>
              <a:defRPr sz="2399"/>
            </a:lvl2pPr>
            <a:lvl3pPr marL="1828343" lvl="2" indent="-457086" rtl="0">
              <a:spcBef>
                <a:spcPts val="0"/>
              </a:spcBef>
              <a:spcAft>
                <a:spcPts val="0"/>
              </a:spcAft>
              <a:buSzPts val="1800"/>
              <a:buChar char="■"/>
              <a:defRPr sz="2399"/>
            </a:lvl3pPr>
            <a:lvl4pPr marL="2437790" lvl="3" indent="-457086" rtl="0">
              <a:spcBef>
                <a:spcPts val="0"/>
              </a:spcBef>
              <a:spcAft>
                <a:spcPts val="0"/>
              </a:spcAft>
              <a:buSzPts val="1800"/>
              <a:buChar char="●"/>
              <a:defRPr/>
            </a:lvl4pPr>
            <a:lvl5pPr marL="3047238" lvl="4" indent="-457086" rtl="0">
              <a:spcBef>
                <a:spcPts val="0"/>
              </a:spcBef>
              <a:spcAft>
                <a:spcPts val="0"/>
              </a:spcAft>
              <a:buSzPts val="1800"/>
              <a:buChar char="○"/>
              <a:defRPr/>
            </a:lvl5pPr>
            <a:lvl6pPr marL="3656686" lvl="5" indent="-457086" rtl="0">
              <a:spcBef>
                <a:spcPts val="0"/>
              </a:spcBef>
              <a:spcAft>
                <a:spcPts val="0"/>
              </a:spcAft>
              <a:buSzPts val="1800"/>
              <a:buChar char="■"/>
              <a:defRPr/>
            </a:lvl6pPr>
            <a:lvl7pPr marL="4266133" lvl="6" indent="-457086" rtl="0">
              <a:spcBef>
                <a:spcPts val="0"/>
              </a:spcBef>
              <a:spcAft>
                <a:spcPts val="0"/>
              </a:spcAft>
              <a:buSzPts val="1800"/>
              <a:buChar char="●"/>
              <a:defRPr/>
            </a:lvl7pPr>
            <a:lvl8pPr marL="4875581" lvl="7" indent="-457086" rtl="0">
              <a:spcBef>
                <a:spcPts val="0"/>
              </a:spcBef>
              <a:spcAft>
                <a:spcPts val="0"/>
              </a:spcAft>
              <a:buSzPts val="1800"/>
              <a:buChar char="○"/>
              <a:defRPr/>
            </a:lvl8pPr>
            <a:lvl9pPr marL="5485028" lvl="8" indent="-457086" rtl="0">
              <a:spcBef>
                <a:spcPts val="0"/>
              </a:spcBef>
              <a:spcAft>
                <a:spcPts val="0"/>
              </a:spcAft>
              <a:buSzPts val="1800"/>
              <a:buChar char="■"/>
              <a:defRPr/>
            </a:lvl9pPr>
          </a:lstStyle>
          <a:p>
            <a:endParaRPr/>
          </a:p>
        </p:txBody>
      </p:sp>
      <p:sp>
        <p:nvSpPr>
          <p:cNvPr id="365" name="Google Shape;365;p7"/>
          <p:cNvSpPr txBox="1">
            <a:spLocks noGrp="1"/>
          </p:cNvSpPr>
          <p:nvPr>
            <p:ph type="body" idx="3"/>
          </p:nvPr>
        </p:nvSpPr>
        <p:spPr>
          <a:xfrm>
            <a:off x="6877664" y="1745167"/>
            <a:ext cx="2797200" cy="4822800"/>
          </a:xfrm>
          <a:prstGeom prst="rect">
            <a:avLst/>
          </a:prstGeom>
        </p:spPr>
        <p:txBody>
          <a:bodyPr spcFirstLastPara="1" wrap="square" lIns="91425" tIns="91425" rIns="91425" bIns="91425" anchor="t" anchorCtr="0"/>
          <a:lstStyle>
            <a:lvl1pPr marL="609448" lvl="0" indent="-457086" rtl="0">
              <a:spcBef>
                <a:spcPts val="800"/>
              </a:spcBef>
              <a:spcAft>
                <a:spcPts val="0"/>
              </a:spcAft>
              <a:buSzPts val="1800"/>
              <a:buChar char="✘"/>
              <a:defRPr sz="2399"/>
            </a:lvl1pPr>
            <a:lvl2pPr marL="1218895" lvl="1" indent="-457086" rtl="0">
              <a:spcBef>
                <a:spcPts val="0"/>
              </a:spcBef>
              <a:spcAft>
                <a:spcPts val="0"/>
              </a:spcAft>
              <a:buSzPts val="1800"/>
              <a:buChar char="✗"/>
              <a:defRPr sz="2399"/>
            </a:lvl2pPr>
            <a:lvl3pPr marL="1828343" lvl="2" indent="-457086" rtl="0">
              <a:spcBef>
                <a:spcPts val="0"/>
              </a:spcBef>
              <a:spcAft>
                <a:spcPts val="0"/>
              </a:spcAft>
              <a:buSzPts val="1800"/>
              <a:buChar char="■"/>
              <a:defRPr sz="2399"/>
            </a:lvl3pPr>
            <a:lvl4pPr marL="2437790" lvl="3" indent="-457086" rtl="0">
              <a:spcBef>
                <a:spcPts val="0"/>
              </a:spcBef>
              <a:spcAft>
                <a:spcPts val="0"/>
              </a:spcAft>
              <a:buSzPts val="1800"/>
              <a:buChar char="●"/>
              <a:defRPr/>
            </a:lvl4pPr>
            <a:lvl5pPr marL="3047238" lvl="4" indent="-457086" rtl="0">
              <a:spcBef>
                <a:spcPts val="0"/>
              </a:spcBef>
              <a:spcAft>
                <a:spcPts val="0"/>
              </a:spcAft>
              <a:buSzPts val="1800"/>
              <a:buChar char="○"/>
              <a:defRPr/>
            </a:lvl5pPr>
            <a:lvl6pPr marL="3656686" lvl="5" indent="-457086" rtl="0">
              <a:spcBef>
                <a:spcPts val="0"/>
              </a:spcBef>
              <a:spcAft>
                <a:spcPts val="0"/>
              </a:spcAft>
              <a:buSzPts val="1800"/>
              <a:buChar char="■"/>
              <a:defRPr/>
            </a:lvl6pPr>
            <a:lvl7pPr marL="4266133" lvl="6" indent="-457086" rtl="0">
              <a:spcBef>
                <a:spcPts val="0"/>
              </a:spcBef>
              <a:spcAft>
                <a:spcPts val="0"/>
              </a:spcAft>
              <a:buSzPts val="1800"/>
              <a:buChar char="●"/>
              <a:defRPr/>
            </a:lvl7pPr>
            <a:lvl8pPr marL="4875581" lvl="7" indent="-457086" rtl="0">
              <a:spcBef>
                <a:spcPts val="0"/>
              </a:spcBef>
              <a:spcAft>
                <a:spcPts val="0"/>
              </a:spcAft>
              <a:buSzPts val="1800"/>
              <a:buChar char="○"/>
              <a:defRPr/>
            </a:lvl8pPr>
            <a:lvl9pPr marL="5485028" lvl="8" indent="-457086" rtl="0">
              <a:spcBef>
                <a:spcPts val="0"/>
              </a:spcBef>
              <a:spcAft>
                <a:spcPts val="0"/>
              </a:spcAft>
              <a:buSzPts val="1800"/>
              <a:buChar char="■"/>
              <a:defRPr/>
            </a:lvl9pPr>
          </a:lstStyle>
          <a:p>
            <a:endParaRPr/>
          </a:p>
        </p:txBody>
      </p:sp>
      <p:grpSp>
        <p:nvGrpSpPr>
          <p:cNvPr id="366" name="Google Shape;366;p7"/>
          <p:cNvGrpSpPr/>
          <p:nvPr/>
        </p:nvGrpSpPr>
        <p:grpSpPr>
          <a:xfrm>
            <a:off x="9923870" y="-121539"/>
            <a:ext cx="2395052" cy="7107432"/>
            <a:chOff x="6023725" y="842300"/>
            <a:chExt cx="1358150" cy="4030375"/>
          </a:xfrm>
        </p:grpSpPr>
        <p:sp>
          <p:nvSpPr>
            <p:cNvPr id="367" name="Google Shape;367;p7"/>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8" name="Google Shape;368;p7"/>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9" name="Google Shape;369;p7"/>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0" name="Google Shape;370;p7"/>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1" name="Google Shape;371;p7"/>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2" name="Google Shape;372;p7"/>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3" name="Google Shape;373;p7"/>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4" name="Google Shape;374;p7"/>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5" name="Google Shape;375;p7"/>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6" name="Google Shape;376;p7"/>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7" name="Google Shape;377;p7"/>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8" name="Google Shape;378;p7"/>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9" name="Google Shape;379;p7"/>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0" name="Google Shape;380;p7"/>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1" name="Google Shape;381;p7"/>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2" name="Google Shape;382;p7"/>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3" name="Google Shape;383;p7"/>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4" name="Google Shape;384;p7"/>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5" name="Google Shape;385;p7"/>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6" name="Google Shape;386;p7"/>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7" name="Google Shape;387;p7"/>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8" name="Google Shape;388;p7"/>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9" name="Google Shape;389;p7"/>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0" name="Google Shape;390;p7"/>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1" name="Google Shape;391;p7"/>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2" name="Google Shape;392;p7"/>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3" name="Google Shape;393;p7"/>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4" name="Google Shape;394;p7"/>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5" name="Google Shape;395;p7"/>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cxnSp>
        <p:nvCxnSpPr>
          <p:cNvPr id="396" name="Google Shape;396;p7"/>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97" name="Google Shape;397;p7"/>
          <p:cNvSpPr txBox="1">
            <a:spLocks noGrp="1"/>
          </p:cNvSpPr>
          <p:nvPr>
            <p:ph type="sldNum" idx="12"/>
          </p:nvPr>
        </p:nvSpPr>
        <p:spPr>
          <a:xfrm>
            <a:off x="120826"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5116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997234" y="300033"/>
            <a:ext cx="81872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400" name="Google Shape;400;p8"/>
          <p:cNvGrpSpPr/>
          <p:nvPr/>
        </p:nvGrpSpPr>
        <p:grpSpPr>
          <a:xfrm>
            <a:off x="9923870" y="-121539"/>
            <a:ext cx="2395052" cy="7107432"/>
            <a:chOff x="6023725" y="842300"/>
            <a:chExt cx="1358150" cy="4030375"/>
          </a:xfrm>
        </p:grpSpPr>
        <p:sp>
          <p:nvSpPr>
            <p:cNvPr id="401" name="Google Shape;401;p8"/>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2" name="Google Shape;402;p8"/>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3" name="Google Shape;403;p8"/>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4" name="Google Shape;404;p8"/>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5" name="Google Shape;405;p8"/>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6" name="Google Shape;406;p8"/>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7" name="Google Shape;407;p8"/>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8" name="Google Shape;408;p8"/>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9" name="Google Shape;409;p8"/>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0" name="Google Shape;410;p8"/>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1" name="Google Shape;411;p8"/>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2" name="Google Shape;412;p8"/>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3" name="Google Shape;413;p8"/>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4" name="Google Shape;414;p8"/>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5" name="Google Shape;415;p8"/>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6" name="Google Shape;416;p8"/>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7" name="Google Shape;417;p8"/>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8" name="Google Shape;418;p8"/>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9" name="Google Shape;419;p8"/>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0" name="Google Shape;420;p8"/>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1" name="Google Shape;421;p8"/>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2" name="Google Shape;422;p8"/>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3" name="Google Shape;423;p8"/>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4" name="Google Shape;424;p8"/>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5" name="Google Shape;425;p8"/>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6" name="Google Shape;426;p8"/>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7" name="Google Shape;427;p8"/>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8" name="Google Shape;428;p8"/>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9" name="Google Shape;429;p8"/>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cxnSp>
        <p:nvCxnSpPr>
          <p:cNvPr id="430" name="Google Shape;430;p8"/>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431" name="Google Shape;431;p8"/>
          <p:cNvSpPr txBox="1">
            <a:spLocks noGrp="1"/>
          </p:cNvSpPr>
          <p:nvPr>
            <p:ph type="sldNum" idx="12"/>
          </p:nvPr>
        </p:nvSpPr>
        <p:spPr>
          <a:xfrm>
            <a:off x="120826"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07937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2"/>
        <p:cNvGrpSpPr/>
        <p:nvPr/>
      </p:nvGrpSpPr>
      <p:grpSpPr>
        <a:xfrm>
          <a:off x="0" y="0"/>
          <a:ext cx="0" cy="0"/>
          <a:chOff x="0" y="0"/>
          <a:chExt cx="0" cy="0"/>
        </a:xfrm>
      </p:grpSpPr>
      <p:sp>
        <p:nvSpPr>
          <p:cNvPr id="433" name="Google Shape;433;p9"/>
          <p:cNvSpPr txBox="1">
            <a:spLocks noGrp="1"/>
          </p:cNvSpPr>
          <p:nvPr>
            <p:ph type="body" idx="1"/>
          </p:nvPr>
        </p:nvSpPr>
        <p:spPr>
          <a:xfrm>
            <a:off x="609600" y="5875079"/>
            <a:ext cx="10972801" cy="692800"/>
          </a:xfrm>
          <a:prstGeom prst="rect">
            <a:avLst/>
          </a:prstGeom>
        </p:spPr>
        <p:txBody>
          <a:bodyPr spcFirstLastPara="1" wrap="square" lIns="91425" tIns="91425" rIns="91425" bIns="91425" anchor="t" anchorCtr="0"/>
          <a:lstStyle>
            <a:lvl1pPr marL="609448" lvl="0" indent="-304724" algn="ctr">
              <a:spcBef>
                <a:spcPts val="480"/>
              </a:spcBef>
              <a:spcAft>
                <a:spcPts val="0"/>
              </a:spcAft>
              <a:buSzPts val="1800"/>
              <a:buNone/>
              <a:defRPr sz="2399"/>
            </a:lvl1pPr>
          </a:lstStyle>
          <a:p>
            <a:endParaRPr/>
          </a:p>
        </p:txBody>
      </p:sp>
      <p:sp>
        <p:nvSpPr>
          <p:cNvPr id="434" name="Google Shape;434;p9"/>
          <p:cNvSpPr/>
          <p:nvPr/>
        </p:nvSpPr>
        <p:spPr>
          <a:xfrm>
            <a:off x="9737174" y="-392483"/>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35" name="Google Shape;435;p9"/>
          <p:cNvSpPr/>
          <p:nvPr/>
        </p:nvSpPr>
        <p:spPr>
          <a:xfrm>
            <a:off x="-47165" y="4489285"/>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36" name="Google Shape;436;p9"/>
          <p:cNvSpPr/>
          <p:nvPr/>
        </p:nvSpPr>
        <p:spPr>
          <a:xfrm>
            <a:off x="11757265" y="4586215"/>
            <a:ext cx="552210"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37" name="Google Shape;437;p9"/>
          <p:cNvSpPr/>
          <p:nvPr/>
        </p:nvSpPr>
        <p:spPr>
          <a:xfrm>
            <a:off x="11657298" y="5555570"/>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38" name="Google Shape;438;p9"/>
          <p:cNvSpPr/>
          <p:nvPr/>
        </p:nvSpPr>
        <p:spPr>
          <a:xfrm>
            <a:off x="11147941" y="6009222"/>
            <a:ext cx="496690"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39" name="Google Shape;439;p9"/>
          <p:cNvSpPr/>
          <p:nvPr/>
        </p:nvSpPr>
        <p:spPr>
          <a:xfrm>
            <a:off x="-102770" y="19840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0" name="Google Shape;440;p9"/>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1" name="Google Shape;441;p9"/>
          <p:cNvSpPr/>
          <p:nvPr/>
        </p:nvSpPr>
        <p:spPr>
          <a:xfrm>
            <a:off x="10736769" y="5509770"/>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2" name="Google Shape;442;p9"/>
          <p:cNvSpPr/>
          <p:nvPr/>
        </p:nvSpPr>
        <p:spPr>
          <a:xfrm>
            <a:off x="9907865" y="6497563"/>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3" name="Google Shape;443;p9"/>
          <p:cNvSpPr/>
          <p:nvPr/>
        </p:nvSpPr>
        <p:spPr>
          <a:xfrm>
            <a:off x="11666301" y="6600168"/>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4" name="Google Shape;444;p9"/>
          <p:cNvSpPr/>
          <p:nvPr/>
        </p:nvSpPr>
        <p:spPr>
          <a:xfrm>
            <a:off x="11363259" y="5333707"/>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5" name="Google Shape;445;p9"/>
          <p:cNvSpPr/>
          <p:nvPr/>
        </p:nvSpPr>
        <p:spPr>
          <a:xfrm>
            <a:off x="11772537" y="6111826"/>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6" name="Google Shape;446;p9"/>
          <p:cNvSpPr/>
          <p:nvPr/>
        </p:nvSpPr>
        <p:spPr>
          <a:xfrm>
            <a:off x="11951973" y="1784958"/>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7" name="Google Shape;447;p9"/>
          <p:cNvSpPr/>
          <p:nvPr/>
        </p:nvSpPr>
        <p:spPr>
          <a:xfrm rot="-2426120">
            <a:off x="9480176" y="6502683"/>
            <a:ext cx="373213" cy="477295"/>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8" name="Google Shape;448;p9"/>
          <p:cNvSpPr/>
          <p:nvPr/>
        </p:nvSpPr>
        <p:spPr>
          <a:xfrm>
            <a:off x="10212864" y="5826929"/>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49" name="Google Shape;449;p9"/>
          <p:cNvSpPr/>
          <p:nvPr/>
        </p:nvSpPr>
        <p:spPr>
          <a:xfrm>
            <a:off x="11730117" y="4104978"/>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0" name="Google Shape;450;p9"/>
          <p:cNvSpPr/>
          <p:nvPr/>
        </p:nvSpPr>
        <p:spPr>
          <a:xfrm>
            <a:off x="10376560" y="6513510"/>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1" name="Google Shape;451;p9"/>
          <p:cNvSpPr/>
          <p:nvPr/>
        </p:nvSpPr>
        <p:spPr>
          <a:xfrm>
            <a:off x="462504" y="8114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2" name="Google Shape;452;p9"/>
          <p:cNvSpPr/>
          <p:nvPr/>
        </p:nvSpPr>
        <p:spPr>
          <a:xfrm>
            <a:off x="860014" y="474615"/>
            <a:ext cx="552210"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3" name="Google Shape;453;p9"/>
          <p:cNvSpPr/>
          <p:nvPr/>
        </p:nvSpPr>
        <p:spPr>
          <a:xfrm>
            <a:off x="11091746" y="-39763"/>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4" name="Google Shape;454;p9"/>
          <p:cNvSpPr/>
          <p:nvPr/>
        </p:nvSpPr>
        <p:spPr>
          <a:xfrm>
            <a:off x="-10" y="1351156"/>
            <a:ext cx="496690"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5" name="Google Shape;455;p9"/>
          <p:cNvSpPr/>
          <p:nvPr/>
        </p:nvSpPr>
        <p:spPr>
          <a:xfrm>
            <a:off x="11599142" y="238816"/>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6" name="Google Shape;456;p9"/>
          <p:cNvSpPr/>
          <p:nvPr/>
        </p:nvSpPr>
        <p:spPr>
          <a:xfrm>
            <a:off x="933939" y="6076802"/>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7" name="Google Shape;457;p9"/>
          <p:cNvSpPr/>
          <p:nvPr/>
        </p:nvSpPr>
        <p:spPr>
          <a:xfrm>
            <a:off x="345289" y="-115001"/>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8" name="Google Shape;458;p9"/>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59" name="Google Shape;459;p9"/>
          <p:cNvSpPr/>
          <p:nvPr/>
        </p:nvSpPr>
        <p:spPr>
          <a:xfrm>
            <a:off x="961679" y="6664026"/>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0" name="Google Shape;460;p9"/>
          <p:cNvSpPr/>
          <p:nvPr/>
        </p:nvSpPr>
        <p:spPr>
          <a:xfrm>
            <a:off x="-324170" y="722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1" name="Google Shape;461;p9"/>
          <p:cNvSpPr/>
          <p:nvPr/>
        </p:nvSpPr>
        <p:spPr>
          <a:xfrm>
            <a:off x="10456069" y="-134498"/>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2" name="Google Shape;462;p9"/>
          <p:cNvSpPr/>
          <p:nvPr/>
        </p:nvSpPr>
        <p:spPr>
          <a:xfrm>
            <a:off x="-51501" y="772063"/>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3" name="Google Shape;463;p9"/>
          <p:cNvSpPr/>
          <p:nvPr/>
        </p:nvSpPr>
        <p:spPr>
          <a:xfrm>
            <a:off x="1871701" y="15334"/>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4" name="Google Shape;464;p9"/>
          <p:cNvSpPr/>
          <p:nvPr/>
        </p:nvSpPr>
        <p:spPr>
          <a:xfrm>
            <a:off x="1274653" y="-76221"/>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5" name="Google Shape;465;p9"/>
          <p:cNvSpPr/>
          <p:nvPr/>
        </p:nvSpPr>
        <p:spPr>
          <a:xfrm>
            <a:off x="1777726" y="6237941"/>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6" name="Google Shape;466;p9"/>
          <p:cNvSpPr/>
          <p:nvPr/>
        </p:nvSpPr>
        <p:spPr>
          <a:xfrm>
            <a:off x="122166" y="6070570"/>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7" name="Google Shape;467;p9"/>
          <p:cNvSpPr/>
          <p:nvPr/>
        </p:nvSpPr>
        <p:spPr>
          <a:xfrm>
            <a:off x="2034237" y="6548459"/>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8" name="Google Shape;468;p9"/>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69" name="Google Shape;469;p9"/>
          <p:cNvSpPr/>
          <p:nvPr/>
        </p:nvSpPr>
        <p:spPr>
          <a:xfrm rot="1920548">
            <a:off x="10967401" y="833701"/>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70" name="Google Shape;470;p9"/>
          <p:cNvSpPr/>
          <p:nvPr/>
        </p:nvSpPr>
        <p:spPr>
          <a:xfrm>
            <a:off x="462490" y="5418858"/>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71" name="Google Shape;471;p9"/>
          <p:cNvSpPr/>
          <p:nvPr/>
        </p:nvSpPr>
        <p:spPr>
          <a:xfrm rot="-5400000">
            <a:off x="10661707" y="422573"/>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72" name="Google Shape;472;p9"/>
          <p:cNvSpPr/>
          <p:nvPr/>
        </p:nvSpPr>
        <p:spPr>
          <a:xfrm>
            <a:off x="11735680" y="1053696"/>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73" name="Google Shape;473;p9"/>
          <p:cNvSpPr/>
          <p:nvPr/>
        </p:nvSpPr>
        <p:spPr>
          <a:xfrm>
            <a:off x="345284" y="6610611"/>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74" name="Google Shape;474;p9"/>
          <p:cNvSpPr/>
          <p:nvPr/>
        </p:nvSpPr>
        <p:spPr>
          <a:xfrm>
            <a:off x="11599126" y="1535210"/>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75" name="Google Shape;475;p9"/>
          <p:cNvSpPr txBox="1">
            <a:spLocks noGrp="1"/>
          </p:cNvSpPr>
          <p:nvPr>
            <p:ph type="sldNum" idx="12"/>
          </p:nvPr>
        </p:nvSpPr>
        <p:spPr>
          <a:xfrm>
            <a:off x="5730201" y="6471065"/>
            <a:ext cx="731600" cy="3868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218759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9737174" y="-392483"/>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78" name="Google Shape;478;p10"/>
          <p:cNvSpPr/>
          <p:nvPr/>
        </p:nvSpPr>
        <p:spPr>
          <a:xfrm>
            <a:off x="-47165" y="4489285"/>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79" name="Google Shape;479;p10"/>
          <p:cNvSpPr/>
          <p:nvPr/>
        </p:nvSpPr>
        <p:spPr>
          <a:xfrm>
            <a:off x="11757265" y="4586215"/>
            <a:ext cx="552210"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0" name="Google Shape;480;p10"/>
          <p:cNvSpPr/>
          <p:nvPr/>
        </p:nvSpPr>
        <p:spPr>
          <a:xfrm>
            <a:off x="11657298" y="5555570"/>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1" name="Google Shape;481;p10"/>
          <p:cNvSpPr/>
          <p:nvPr/>
        </p:nvSpPr>
        <p:spPr>
          <a:xfrm>
            <a:off x="11147941" y="6009222"/>
            <a:ext cx="496690"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2" name="Google Shape;482;p10"/>
          <p:cNvSpPr/>
          <p:nvPr/>
        </p:nvSpPr>
        <p:spPr>
          <a:xfrm>
            <a:off x="-102770" y="19840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3" name="Google Shape;483;p10"/>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4" name="Google Shape;484;p10"/>
          <p:cNvSpPr/>
          <p:nvPr/>
        </p:nvSpPr>
        <p:spPr>
          <a:xfrm>
            <a:off x="10736769" y="5509770"/>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5" name="Google Shape;485;p10"/>
          <p:cNvSpPr/>
          <p:nvPr/>
        </p:nvSpPr>
        <p:spPr>
          <a:xfrm>
            <a:off x="9907865" y="6497563"/>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6" name="Google Shape;486;p10"/>
          <p:cNvSpPr/>
          <p:nvPr/>
        </p:nvSpPr>
        <p:spPr>
          <a:xfrm>
            <a:off x="11666301" y="6600168"/>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7" name="Google Shape;487;p10"/>
          <p:cNvSpPr/>
          <p:nvPr/>
        </p:nvSpPr>
        <p:spPr>
          <a:xfrm>
            <a:off x="11363259" y="5333707"/>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8" name="Google Shape;488;p10"/>
          <p:cNvSpPr/>
          <p:nvPr/>
        </p:nvSpPr>
        <p:spPr>
          <a:xfrm>
            <a:off x="11772537" y="6111826"/>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89" name="Google Shape;489;p10"/>
          <p:cNvSpPr/>
          <p:nvPr/>
        </p:nvSpPr>
        <p:spPr>
          <a:xfrm>
            <a:off x="11951973" y="1784958"/>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0" name="Google Shape;490;p10"/>
          <p:cNvSpPr/>
          <p:nvPr/>
        </p:nvSpPr>
        <p:spPr>
          <a:xfrm rot="-2426120">
            <a:off x="9480176" y="6502683"/>
            <a:ext cx="373213" cy="477295"/>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1" name="Google Shape;491;p10"/>
          <p:cNvSpPr/>
          <p:nvPr/>
        </p:nvSpPr>
        <p:spPr>
          <a:xfrm>
            <a:off x="10212864" y="5826929"/>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2" name="Google Shape;492;p10"/>
          <p:cNvSpPr/>
          <p:nvPr/>
        </p:nvSpPr>
        <p:spPr>
          <a:xfrm>
            <a:off x="11730117" y="4104978"/>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3" name="Google Shape;493;p10"/>
          <p:cNvSpPr/>
          <p:nvPr/>
        </p:nvSpPr>
        <p:spPr>
          <a:xfrm>
            <a:off x="10376560" y="6513510"/>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4" name="Google Shape;494;p10"/>
          <p:cNvSpPr/>
          <p:nvPr/>
        </p:nvSpPr>
        <p:spPr>
          <a:xfrm>
            <a:off x="462504" y="8114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5" name="Google Shape;495;p10"/>
          <p:cNvSpPr/>
          <p:nvPr/>
        </p:nvSpPr>
        <p:spPr>
          <a:xfrm>
            <a:off x="860014" y="474615"/>
            <a:ext cx="552210"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6" name="Google Shape;496;p10"/>
          <p:cNvSpPr/>
          <p:nvPr/>
        </p:nvSpPr>
        <p:spPr>
          <a:xfrm>
            <a:off x="11091746" y="-39763"/>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7" name="Google Shape;497;p10"/>
          <p:cNvSpPr/>
          <p:nvPr/>
        </p:nvSpPr>
        <p:spPr>
          <a:xfrm>
            <a:off x="-10" y="1351156"/>
            <a:ext cx="496690"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8" name="Google Shape;498;p10"/>
          <p:cNvSpPr/>
          <p:nvPr/>
        </p:nvSpPr>
        <p:spPr>
          <a:xfrm>
            <a:off x="11599142" y="238816"/>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499" name="Google Shape;499;p10"/>
          <p:cNvSpPr/>
          <p:nvPr/>
        </p:nvSpPr>
        <p:spPr>
          <a:xfrm>
            <a:off x="933939" y="6076802"/>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0" name="Google Shape;500;p10"/>
          <p:cNvSpPr/>
          <p:nvPr/>
        </p:nvSpPr>
        <p:spPr>
          <a:xfrm>
            <a:off x="345289" y="-115001"/>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1" name="Google Shape;501;p10"/>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2" name="Google Shape;502;p10"/>
          <p:cNvSpPr/>
          <p:nvPr/>
        </p:nvSpPr>
        <p:spPr>
          <a:xfrm>
            <a:off x="961679" y="6664026"/>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3" name="Google Shape;503;p10"/>
          <p:cNvSpPr/>
          <p:nvPr/>
        </p:nvSpPr>
        <p:spPr>
          <a:xfrm>
            <a:off x="-324170" y="722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4" name="Google Shape;504;p10"/>
          <p:cNvSpPr/>
          <p:nvPr/>
        </p:nvSpPr>
        <p:spPr>
          <a:xfrm>
            <a:off x="10456069" y="-134498"/>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5" name="Google Shape;505;p10"/>
          <p:cNvSpPr/>
          <p:nvPr/>
        </p:nvSpPr>
        <p:spPr>
          <a:xfrm>
            <a:off x="-51501" y="772063"/>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6" name="Google Shape;506;p10"/>
          <p:cNvSpPr/>
          <p:nvPr/>
        </p:nvSpPr>
        <p:spPr>
          <a:xfrm>
            <a:off x="1871701" y="15334"/>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7" name="Google Shape;507;p10"/>
          <p:cNvSpPr/>
          <p:nvPr/>
        </p:nvSpPr>
        <p:spPr>
          <a:xfrm>
            <a:off x="1274653" y="-76221"/>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8" name="Google Shape;508;p10"/>
          <p:cNvSpPr/>
          <p:nvPr/>
        </p:nvSpPr>
        <p:spPr>
          <a:xfrm>
            <a:off x="1777726" y="6237941"/>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09" name="Google Shape;509;p10"/>
          <p:cNvSpPr/>
          <p:nvPr/>
        </p:nvSpPr>
        <p:spPr>
          <a:xfrm>
            <a:off x="122166" y="6070570"/>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10" name="Google Shape;510;p10"/>
          <p:cNvSpPr/>
          <p:nvPr/>
        </p:nvSpPr>
        <p:spPr>
          <a:xfrm>
            <a:off x="2034237" y="6548459"/>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11" name="Google Shape;511;p10"/>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12" name="Google Shape;512;p10"/>
          <p:cNvSpPr/>
          <p:nvPr/>
        </p:nvSpPr>
        <p:spPr>
          <a:xfrm rot="1920548">
            <a:off x="10967401" y="833701"/>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13" name="Google Shape;513;p10"/>
          <p:cNvSpPr/>
          <p:nvPr/>
        </p:nvSpPr>
        <p:spPr>
          <a:xfrm>
            <a:off x="462490" y="5418858"/>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14" name="Google Shape;514;p10"/>
          <p:cNvSpPr/>
          <p:nvPr/>
        </p:nvSpPr>
        <p:spPr>
          <a:xfrm rot="-5400000">
            <a:off x="10661707" y="422573"/>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15" name="Google Shape;515;p10"/>
          <p:cNvSpPr/>
          <p:nvPr/>
        </p:nvSpPr>
        <p:spPr>
          <a:xfrm>
            <a:off x="11735680" y="1053696"/>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16" name="Google Shape;516;p10"/>
          <p:cNvSpPr/>
          <p:nvPr/>
        </p:nvSpPr>
        <p:spPr>
          <a:xfrm>
            <a:off x="345284" y="6610611"/>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17" name="Google Shape;517;p10"/>
          <p:cNvSpPr/>
          <p:nvPr/>
        </p:nvSpPr>
        <p:spPr>
          <a:xfrm>
            <a:off x="11599126" y="1535210"/>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3199">
              <a:solidFill>
                <a:srgbClr val="A4C2F4"/>
              </a:solidFill>
            </a:endParaRPr>
          </a:p>
        </p:txBody>
      </p:sp>
      <p:sp>
        <p:nvSpPr>
          <p:cNvPr id="518" name="Google Shape;518;p10"/>
          <p:cNvSpPr txBox="1">
            <a:spLocks noGrp="1"/>
          </p:cNvSpPr>
          <p:nvPr>
            <p:ph type="sldNum" idx="12"/>
          </p:nvPr>
        </p:nvSpPr>
        <p:spPr>
          <a:xfrm>
            <a:off x="5730201" y="6471065"/>
            <a:ext cx="731600" cy="3868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7948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519"/>
        <p:cNvGrpSpPr/>
        <p:nvPr/>
      </p:nvGrpSpPr>
      <p:grpSpPr>
        <a:xfrm>
          <a:off x="0" y="0"/>
          <a:ext cx="0" cy="0"/>
          <a:chOff x="0" y="0"/>
          <a:chExt cx="0" cy="0"/>
        </a:xfrm>
      </p:grpSpPr>
      <p:sp>
        <p:nvSpPr>
          <p:cNvPr id="520" name="Google Shape;520;p11"/>
          <p:cNvSpPr txBox="1">
            <a:spLocks noGrp="1"/>
          </p:cNvSpPr>
          <p:nvPr>
            <p:ph type="sldNum" idx="12"/>
          </p:nvPr>
        </p:nvSpPr>
        <p:spPr>
          <a:xfrm>
            <a:off x="5730201" y="6471065"/>
            <a:ext cx="731600" cy="3868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92022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464630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5660242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274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724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0767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6705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6970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210780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1334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00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676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678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404245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619208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96638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34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22783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198552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2842324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0034111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7198778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502069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6734716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9979056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088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41089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8368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grpSp>
        <p:nvGrpSpPr>
          <p:cNvPr id="132" name="Group 131"/>
          <p:cNvGrpSpPr/>
          <p:nvPr userDrawn="1"/>
        </p:nvGrpSpPr>
        <p:grpSpPr>
          <a:xfrm>
            <a:off x="4391339" y="548681"/>
            <a:ext cx="3409324" cy="3598973"/>
            <a:chOff x="787805" y="339502"/>
            <a:chExt cx="4175262" cy="4407517"/>
          </a:xfrm>
        </p:grpSpPr>
        <p:sp>
          <p:nvSpPr>
            <p:cNvPr id="133" name="Oval 132"/>
            <p:cNvSpPr/>
            <p:nvPr/>
          </p:nvSpPr>
          <p:spPr>
            <a:xfrm>
              <a:off x="787805" y="339502"/>
              <a:ext cx="4175262" cy="4175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nvGrpSpPr>
            <p:cNvPr id="134" name="Group 133"/>
            <p:cNvGrpSpPr/>
            <p:nvPr/>
          </p:nvGrpSpPr>
          <p:grpSpPr>
            <a:xfrm>
              <a:off x="1129436" y="1046675"/>
              <a:ext cx="3492000" cy="3700344"/>
              <a:chOff x="5304922" y="1037184"/>
              <a:chExt cx="3492000" cy="3700344"/>
            </a:xfrm>
          </p:grpSpPr>
          <p:grpSp>
            <p:nvGrpSpPr>
              <p:cNvPr id="135" name="Group 134"/>
              <p:cNvGrpSpPr/>
              <p:nvPr/>
            </p:nvGrpSpPr>
            <p:grpSpPr>
              <a:xfrm>
                <a:off x="5304922" y="3743716"/>
                <a:ext cx="3492000" cy="437610"/>
                <a:chOff x="1709238" y="4209096"/>
                <a:chExt cx="3492000" cy="437610"/>
              </a:xfrm>
            </p:grpSpPr>
            <p:sp>
              <p:nvSpPr>
                <p:cNvPr id="161" name="Rectangle 160"/>
                <p:cNvSpPr/>
                <p:nvPr/>
              </p:nvSpPr>
              <p:spPr>
                <a:xfrm>
                  <a:off x="1709238" y="4214706"/>
                  <a:ext cx="3492000" cy="432000"/>
                </a:xfrm>
                <a:prstGeom prst="rect">
                  <a:avLst/>
                </a:prstGeom>
                <a:solidFill>
                  <a:schemeClr val="accent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p>
              </p:txBody>
            </p:sp>
            <p:grpSp>
              <p:nvGrpSpPr>
                <p:cNvPr id="162" name="Group 161"/>
                <p:cNvGrpSpPr/>
                <p:nvPr/>
              </p:nvGrpSpPr>
              <p:grpSpPr>
                <a:xfrm>
                  <a:off x="2078720" y="4209096"/>
                  <a:ext cx="469833" cy="432000"/>
                  <a:chOff x="2078720" y="4209096"/>
                  <a:chExt cx="469833" cy="432000"/>
                </a:xfrm>
              </p:grpSpPr>
              <p:sp>
                <p:nvSpPr>
                  <p:cNvPr id="170" name="Rectangle 169"/>
                  <p:cNvSpPr/>
                  <p:nvPr/>
                </p:nvSpPr>
                <p:spPr>
                  <a:xfrm>
                    <a:off x="2078720"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71" name="Rectangle 170"/>
                  <p:cNvSpPr/>
                  <p:nvPr/>
                </p:nvSpPr>
                <p:spPr>
                  <a:xfrm>
                    <a:off x="2217331"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72" name="Rectangle 171"/>
                  <p:cNvSpPr/>
                  <p:nvPr/>
                </p:nvSpPr>
                <p:spPr>
                  <a:xfrm>
                    <a:off x="2355942"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73" name="Rectangle 172"/>
                  <p:cNvSpPr/>
                  <p:nvPr/>
                </p:nvSpPr>
                <p:spPr>
                  <a:xfrm>
                    <a:off x="2494553"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nvGrpSpPr>
                <p:cNvPr id="163" name="Group 162"/>
                <p:cNvGrpSpPr/>
                <p:nvPr/>
              </p:nvGrpSpPr>
              <p:grpSpPr>
                <a:xfrm>
                  <a:off x="4098293" y="4384000"/>
                  <a:ext cx="900965" cy="82800"/>
                  <a:chOff x="4098293" y="4384000"/>
                  <a:chExt cx="900965" cy="82800"/>
                </a:xfrm>
              </p:grpSpPr>
              <p:sp>
                <p:nvSpPr>
                  <p:cNvPr id="164" name="Rectangle 163"/>
                  <p:cNvSpPr/>
                  <p:nvPr/>
                </p:nvSpPr>
                <p:spPr>
                  <a:xfrm>
                    <a:off x="4098293"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65" name="Rectangle 164"/>
                  <p:cNvSpPr/>
                  <p:nvPr/>
                </p:nvSpPr>
                <p:spPr>
                  <a:xfrm>
                    <a:off x="4260486"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66" name="Rectangle 165"/>
                  <p:cNvSpPr/>
                  <p:nvPr/>
                </p:nvSpPr>
                <p:spPr>
                  <a:xfrm>
                    <a:off x="4422679"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67" name="Rectangle 166"/>
                  <p:cNvSpPr/>
                  <p:nvPr/>
                </p:nvSpPr>
                <p:spPr>
                  <a:xfrm>
                    <a:off x="4584872"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68" name="Rectangle 167"/>
                  <p:cNvSpPr/>
                  <p:nvPr/>
                </p:nvSpPr>
                <p:spPr>
                  <a:xfrm>
                    <a:off x="4747065"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69" name="Rectangle 168"/>
                  <p:cNvSpPr/>
                  <p:nvPr/>
                </p:nvSpPr>
                <p:spPr>
                  <a:xfrm>
                    <a:off x="4909258"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grpSp>
            <p:nvGrpSpPr>
              <p:cNvPr id="136" name="Group 135"/>
              <p:cNvGrpSpPr/>
              <p:nvPr/>
            </p:nvGrpSpPr>
            <p:grpSpPr>
              <a:xfrm flipH="1">
                <a:off x="5304922" y="4299918"/>
                <a:ext cx="3492000" cy="437610"/>
                <a:chOff x="1709238" y="4209096"/>
                <a:chExt cx="3492000" cy="437610"/>
              </a:xfrm>
            </p:grpSpPr>
            <p:sp>
              <p:nvSpPr>
                <p:cNvPr id="148" name="Rectangle 147"/>
                <p:cNvSpPr/>
                <p:nvPr/>
              </p:nvSpPr>
              <p:spPr>
                <a:xfrm>
                  <a:off x="1709238" y="4214706"/>
                  <a:ext cx="3492000" cy="432000"/>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p>
              </p:txBody>
            </p:sp>
            <p:grpSp>
              <p:nvGrpSpPr>
                <p:cNvPr id="149" name="Group 148"/>
                <p:cNvGrpSpPr/>
                <p:nvPr/>
              </p:nvGrpSpPr>
              <p:grpSpPr>
                <a:xfrm>
                  <a:off x="2078720" y="4209096"/>
                  <a:ext cx="469833" cy="432000"/>
                  <a:chOff x="2078720" y="4209096"/>
                  <a:chExt cx="469833" cy="432000"/>
                </a:xfrm>
              </p:grpSpPr>
              <p:sp>
                <p:nvSpPr>
                  <p:cNvPr id="157" name="Rectangle 156"/>
                  <p:cNvSpPr/>
                  <p:nvPr/>
                </p:nvSpPr>
                <p:spPr>
                  <a:xfrm>
                    <a:off x="2078720"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58" name="Rectangle 157"/>
                  <p:cNvSpPr/>
                  <p:nvPr/>
                </p:nvSpPr>
                <p:spPr>
                  <a:xfrm>
                    <a:off x="2217331"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59" name="Rectangle 158"/>
                  <p:cNvSpPr/>
                  <p:nvPr/>
                </p:nvSpPr>
                <p:spPr>
                  <a:xfrm>
                    <a:off x="2355942"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60" name="Rectangle 159"/>
                  <p:cNvSpPr/>
                  <p:nvPr/>
                </p:nvSpPr>
                <p:spPr>
                  <a:xfrm>
                    <a:off x="2494553"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nvGrpSpPr>
                <p:cNvPr id="150" name="Group 149"/>
                <p:cNvGrpSpPr/>
                <p:nvPr/>
              </p:nvGrpSpPr>
              <p:grpSpPr>
                <a:xfrm>
                  <a:off x="4098293" y="4384000"/>
                  <a:ext cx="900965" cy="82800"/>
                  <a:chOff x="4098293" y="4384000"/>
                  <a:chExt cx="900965" cy="82800"/>
                </a:xfrm>
              </p:grpSpPr>
              <p:sp>
                <p:nvSpPr>
                  <p:cNvPr id="151" name="Rectangle 150"/>
                  <p:cNvSpPr/>
                  <p:nvPr/>
                </p:nvSpPr>
                <p:spPr>
                  <a:xfrm>
                    <a:off x="4098293"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52" name="Rectangle 151"/>
                  <p:cNvSpPr/>
                  <p:nvPr/>
                </p:nvSpPr>
                <p:spPr>
                  <a:xfrm>
                    <a:off x="4260486"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53" name="Rectangle 152"/>
                  <p:cNvSpPr/>
                  <p:nvPr/>
                </p:nvSpPr>
                <p:spPr>
                  <a:xfrm>
                    <a:off x="4422679"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54" name="Rectangle 153"/>
                  <p:cNvSpPr/>
                  <p:nvPr/>
                </p:nvSpPr>
                <p:spPr>
                  <a:xfrm>
                    <a:off x="4584872"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55" name="Rectangle 154"/>
                  <p:cNvSpPr/>
                  <p:nvPr/>
                </p:nvSpPr>
                <p:spPr>
                  <a:xfrm>
                    <a:off x="4747065"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156" name="Rectangle 155"/>
                  <p:cNvSpPr/>
                  <p:nvPr/>
                </p:nvSpPr>
                <p:spPr>
                  <a:xfrm>
                    <a:off x="4909258"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grpSp>
            <p:nvGrpSpPr>
              <p:cNvPr id="137" name="Group 136"/>
              <p:cNvGrpSpPr/>
              <p:nvPr/>
            </p:nvGrpSpPr>
            <p:grpSpPr>
              <a:xfrm>
                <a:off x="6272654" y="1875857"/>
                <a:ext cx="720080" cy="720080"/>
                <a:chOff x="6272654" y="1875857"/>
                <a:chExt cx="720080" cy="720080"/>
              </a:xfrm>
            </p:grpSpPr>
            <p:sp>
              <p:nvSpPr>
                <p:cNvPr id="146" name="Rectangle 145"/>
                <p:cNvSpPr/>
                <p:nvPr/>
              </p:nvSpPr>
              <p:spPr>
                <a:xfrm>
                  <a:off x="6272654" y="1875857"/>
                  <a:ext cx="720080" cy="720080"/>
                </a:xfrm>
                <a:prstGeom prst="rect">
                  <a:avLst/>
                </a:prstGeom>
                <a:solidFill>
                  <a:schemeClr val="accent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p>
              </p:txBody>
            </p:sp>
            <p:sp>
              <p:nvSpPr>
                <p:cNvPr id="147" name="Parallelogram 5"/>
                <p:cNvSpPr>
                  <a:spLocks/>
                </p:cNvSpPr>
                <p:nvPr/>
              </p:nvSpPr>
              <p:spPr>
                <a:xfrm>
                  <a:off x="6391715" y="1978487"/>
                  <a:ext cx="481958" cy="481904"/>
                </a:xfrm>
                <a:custGeom>
                  <a:avLst/>
                  <a:gdLst/>
                  <a:ahLst/>
                  <a:cxnLst/>
                  <a:rect l="l" t="t" r="r" b="b"/>
                  <a:pathLst>
                    <a:path w="848270" h="868857">
                      <a:moveTo>
                        <a:pt x="424135" y="189887"/>
                      </a:moveTo>
                      <a:lnTo>
                        <a:pt x="297766" y="526729"/>
                      </a:lnTo>
                      <a:lnTo>
                        <a:pt x="550505" y="526729"/>
                      </a:lnTo>
                      <a:close/>
                      <a:moveTo>
                        <a:pt x="325960" y="0"/>
                      </a:moveTo>
                      <a:lnTo>
                        <a:pt x="352897" y="0"/>
                      </a:lnTo>
                      <a:lnTo>
                        <a:pt x="495373" y="0"/>
                      </a:lnTo>
                      <a:lnTo>
                        <a:pt x="522310" y="0"/>
                      </a:lnTo>
                      <a:lnTo>
                        <a:pt x="848270" y="868857"/>
                      </a:lnTo>
                      <a:lnTo>
                        <a:pt x="678857" y="868857"/>
                      </a:lnTo>
                      <a:lnTo>
                        <a:pt x="604960" y="671883"/>
                      </a:lnTo>
                      <a:lnTo>
                        <a:pt x="243310" y="671883"/>
                      </a:lnTo>
                      <a:lnTo>
                        <a:pt x="169413" y="868857"/>
                      </a:lnTo>
                      <a:lnTo>
                        <a:pt x="0" y="86885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nvGrpSpPr>
              <p:cNvPr id="138" name="Group 137"/>
              <p:cNvGrpSpPr/>
              <p:nvPr/>
            </p:nvGrpSpPr>
            <p:grpSpPr>
              <a:xfrm>
                <a:off x="7109110" y="1875857"/>
                <a:ext cx="720080" cy="720080"/>
                <a:chOff x="7109110" y="1875857"/>
                <a:chExt cx="720080" cy="720080"/>
              </a:xfrm>
            </p:grpSpPr>
            <p:sp>
              <p:nvSpPr>
                <p:cNvPr id="144" name="Rectangle 143"/>
                <p:cNvSpPr/>
                <p:nvPr/>
              </p:nvSpPr>
              <p:spPr>
                <a:xfrm>
                  <a:off x="7109110" y="1875857"/>
                  <a:ext cx="720080" cy="720080"/>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p>
              </p:txBody>
            </p:sp>
            <p:sp>
              <p:nvSpPr>
                <p:cNvPr id="145" name="Rectangle 9"/>
                <p:cNvSpPr>
                  <a:spLocks noChangeAspect="1"/>
                </p:cNvSpPr>
                <p:nvPr/>
              </p:nvSpPr>
              <p:spPr>
                <a:xfrm>
                  <a:off x="7267746" y="1994945"/>
                  <a:ext cx="402809" cy="481904"/>
                </a:xfrm>
                <a:custGeom>
                  <a:avLst/>
                  <a:gdLst>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174101 w 728932"/>
                    <a:gd name="connsiteY5" fmla="*/ 488630 h 872065"/>
                    <a:gd name="connsiteX6" fmla="*/ 174101 w 728932"/>
                    <a:gd name="connsiteY6" fmla="*/ 140965 h 872065"/>
                    <a:gd name="connsiteX7" fmla="*/ 174101 w 728932"/>
                    <a:gd name="connsiteY7" fmla="*/ 347665 h 872065"/>
                    <a:gd name="connsiteX8" fmla="*/ 431276 w 728932"/>
                    <a:gd name="connsiteY8" fmla="*/ 347665 h 872065"/>
                    <a:gd name="connsiteX9" fmla="*/ 431276 w 728932"/>
                    <a:gd name="connsiteY9" fmla="*/ 345754 h 872065"/>
                    <a:gd name="connsiteX10" fmla="*/ 517000 w 728932"/>
                    <a:gd name="connsiteY10" fmla="*/ 243359 h 872065"/>
                    <a:gd name="connsiteX11" fmla="*/ 433656 w 728932"/>
                    <a:gd name="connsiteY11" fmla="*/ 148109 h 872065"/>
                    <a:gd name="connsiteX12" fmla="*/ 174101 w 728932"/>
                    <a:gd name="connsiteY12" fmla="*/ 140965 h 872065"/>
                    <a:gd name="connsiteX13" fmla="*/ 0 w 728932"/>
                    <a:gd name="connsiteY13" fmla="*/ 0 h 872065"/>
                    <a:gd name="connsiteX14" fmla="*/ 127816 w 728932"/>
                    <a:gd name="connsiteY14" fmla="*/ 0 h 872065"/>
                    <a:gd name="connsiteX15" fmla="*/ 174101 w 728932"/>
                    <a:gd name="connsiteY15" fmla="*/ 0 h 872065"/>
                    <a:gd name="connsiteX16" fmla="*/ 447945 w 728932"/>
                    <a:gd name="connsiteY16" fmla="*/ 0 h 872065"/>
                    <a:gd name="connsiteX17" fmla="*/ 447945 w 728932"/>
                    <a:gd name="connsiteY17" fmla="*/ 1732 h 872065"/>
                    <a:gd name="connsiteX18" fmla="*/ 683688 w 728932"/>
                    <a:gd name="connsiteY18" fmla="*/ 179066 h 872065"/>
                    <a:gd name="connsiteX19" fmla="*/ 559863 w 728932"/>
                    <a:gd name="connsiteY19" fmla="*/ 407666 h 872065"/>
                    <a:gd name="connsiteX20" fmla="*/ 728932 w 728932"/>
                    <a:gd name="connsiteY20" fmla="*/ 633885 h 872065"/>
                    <a:gd name="connsiteX21" fmla="*/ 433657 w 728932"/>
                    <a:gd name="connsiteY21" fmla="*/ 872010 h 872065"/>
                    <a:gd name="connsiteX22" fmla="*/ 433776 w 728932"/>
                    <a:gd name="connsiteY22" fmla="*/ 869628 h 872065"/>
                    <a:gd name="connsiteX23" fmla="*/ 174101 w 728932"/>
                    <a:gd name="connsiteY23" fmla="*/ 869628 h 872065"/>
                    <a:gd name="connsiteX24" fmla="*/ 127816 w 728932"/>
                    <a:gd name="connsiteY24" fmla="*/ 869628 h 872065"/>
                    <a:gd name="connsiteX25" fmla="*/ 0 w 728932"/>
                    <a:gd name="connsiteY25" fmla="*/ 869628 h 872065"/>
                    <a:gd name="connsiteX26" fmla="*/ 0 w 728932"/>
                    <a:gd name="connsiteY26" fmla="*/ 0 h 87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932" h="872065">
                      <a:moveTo>
                        <a:pt x="174101" y="488630"/>
                      </a:moveTo>
                      <a:lnTo>
                        <a:pt x="174101" y="728663"/>
                      </a:lnTo>
                      <a:lnTo>
                        <a:pt x="442406" y="728663"/>
                      </a:lnTo>
                      <a:cubicBezTo>
                        <a:pt x="511257" y="715167"/>
                        <a:pt x="549532" y="684907"/>
                        <a:pt x="547956" y="612454"/>
                      </a:cubicBezTo>
                      <a:cubicBezTo>
                        <a:pt x="543194" y="552923"/>
                        <a:pt x="538432" y="510060"/>
                        <a:pt x="431276" y="493391"/>
                      </a:cubicBezTo>
                      <a:lnTo>
                        <a:pt x="174101" y="488630"/>
                      </a:lnTo>
                      <a:close/>
                      <a:moveTo>
                        <a:pt x="174101" y="140965"/>
                      </a:moveTo>
                      <a:lnTo>
                        <a:pt x="174101" y="347665"/>
                      </a:lnTo>
                      <a:lnTo>
                        <a:pt x="431276" y="347665"/>
                      </a:lnTo>
                      <a:lnTo>
                        <a:pt x="431276" y="345754"/>
                      </a:lnTo>
                      <a:cubicBezTo>
                        <a:pt x="474139" y="322735"/>
                        <a:pt x="514619" y="311622"/>
                        <a:pt x="517000" y="243359"/>
                      </a:cubicBezTo>
                      <a:cubicBezTo>
                        <a:pt x="517000" y="202878"/>
                        <a:pt x="502713" y="157634"/>
                        <a:pt x="433656" y="148109"/>
                      </a:cubicBezTo>
                      <a:cubicBezTo>
                        <a:pt x="366981" y="140568"/>
                        <a:pt x="274510" y="141043"/>
                        <a:pt x="174101" y="140965"/>
                      </a:cubicBezTo>
                      <a:close/>
                      <a:moveTo>
                        <a:pt x="0" y="0"/>
                      </a:moveTo>
                      <a:lnTo>
                        <a:pt x="127816" y="0"/>
                      </a:lnTo>
                      <a:lnTo>
                        <a:pt x="174101" y="0"/>
                      </a:lnTo>
                      <a:lnTo>
                        <a:pt x="447945" y="0"/>
                      </a:lnTo>
                      <a:lnTo>
                        <a:pt x="447945" y="1732"/>
                      </a:lnTo>
                      <a:cubicBezTo>
                        <a:pt x="634795" y="8775"/>
                        <a:pt x="679801" y="148746"/>
                        <a:pt x="683688" y="179066"/>
                      </a:cubicBezTo>
                      <a:cubicBezTo>
                        <a:pt x="689245" y="333848"/>
                        <a:pt x="620981" y="374328"/>
                        <a:pt x="559863" y="407666"/>
                      </a:cubicBezTo>
                      <a:cubicBezTo>
                        <a:pt x="663844" y="433066"/>
                        <a:pt x="727345" y="515617"/>
                        <a:pt x="728932" y="633885"/>
                      </a:cubicBezTo>
                      <a:cubicBezTo>
                        <a:pt x="720200" y="800572"/>
                        <a:pt x="594788" y="874392"/>
                        <a:pt x="433657" y="872010"/>
                      </a:cubicBezTo>
                      <a:cubicBezTo>
                        <a:pt x="433697" y="871216"/>
                        <a:pt x="433736" y="870422"/>
                        <a:pt x="433776" y="869628"/>
                      </a:cubicBezTo>
                      <a:lnTo>
                        <a:pt x="174101" y="869628"/>
                      </a:lnTo>
                      <a:lnTo>
                        <a:pt x="127816" y="869628"/>
                      </a:lnTo>
                      <a:lnTo>
                        <a:pt x="0" y="869628"/>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nvGrpSpPr>
              <p:cNvPr id="139" name="Group 138"/>
              <p:cNvGrpSpPr/>
              <p:nvPr/>
            </p:nvGrpSpPr>
            <p:grpSpPr>
              <a:xfrm>
                <a:off x="6690882" y="1037184"/>
                <a:ext cx="720080" cy="720080"/>
                <a:chOff x="6690882" y="1037184"/>
                <a:chExt cx="720080" cy="720080"/>
              </a:xfrm>
            </p:grpSpPr>
            <p:sp>
              <p:nvSpPr>
                <p:cNvPr id="142" name="Rectangle 141"/>
                <p:cNvSpPr/>
                <p:nvPr/>
              </p:nvSpPr>
              <p:spPr>
                <a:xfrm>
                  <a:off x="6690882" y="1037184"/>
                  <a:ext cx="720080" cy="72008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p>
              </p:txBody>
            </p:sp>
            <p:sp>
              <p:nvSpPr>
                <p:cNvPr id="143" name="Block Arc 142"/>
                <p:cNvSpPr>
                  <a:spLocks noChangeAspect="1"/>
                </p:cNvSpPr>
                <p:nvPr/>
              </p:nvSpPr>
              <p:spPr>
                <a:xfrm>
                  <a:off x="6842201" y="1156272"/>
                  <a:ext cx="417443" cy="481904"/>
                </a:xfrm>
                <a:prstGeom prst="blockArc">
                  <a:avLst>
                    <a:gd name="adj1" fmla="val 1756726"/>
                    <a:gd name="adj2" fmla="val 19889488"/>
                    <a:gd name="adj3" fmla="val 227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solidFill>
                      <a:schemeClr val="tx1"/>
                    </a:solidFill>
                  </a:endParaRPr>
                </a:p>
              </p:txBody>
            </p:sp>
          </p:grpSp>
          <p:sp>
            <p:nvSpPr>
              <p:cNvPr id="140" name="Round Same Side Corner Rectangle 51"/>
              <p:cNvSpPr/>
              <p:nvPr/>
            </p:nvSpPr>
            <p:spPr>
              <a:xfrm rot="5400000">
                <a:off x="6852922" y="1652530"/>
                <a:ext cx="396000" cy="2520000"/>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dirty="0"/>
              </a:p>
            </p:txBody>
          </p:sp>
          <p:sp>
            <p:nvSpPr>
              <p:cNvPr id="141" name="Round Same Side Corner Rectangle 51"/>
              <p:cNvSpPr/>
              <p:nvPr/>
            </p:nvSpPr>
            <p:spPr>
              <a:xfrm rot="16200000">
                <a:off x="6852922" y="2167123"/>
                <a:ext cx="396000" cy="2520000"/>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dirty="0"/>
              </a:p>
            </p:txBody>
          </p:sp>
        </p:grpSp>
      </p:grpSp>
      <p:sp>
        <p:nvSpPr>
          <p:cNvPr id="51" name="Text Placeholder 9">
            <a:extLst>
              <a:ext uri="{FF2B5EF4-FFF2-40B4-BE49-F238E27FC236}">
                <a16:creationId xmlns="" xmlns:a16="http://schemas.microsoft.com/office/drawing/2014/main" id="{139BBCBE-08BA-417D-87EB-C9DA6CB356FA}"/>
              </a:ext>
            </a:extLst>
          </p:cNvPr>
          <p:cNvSpPr>
            <a:spLocks noGrp="1"/>
          </p:cNvSpPr>
          <p:nvPr>
            <p:ph type="body" sz="quarter" idx="11" hasCustomPrompt="1"/>
          </p:nvPr>
        </p:nvSpPr>
        <p:spPr>
          <a:xfrm>
            <a:off x="1" y="5292083"/>
            <a:ext cx="12191999" cy="576000"/>
          </a:xfrm>
          <a:prstGeom prst="rect">
            <a:avLst/>
          </a:prstGeom>
        </p:spPr>
        <p:txBody>
          <a:bodyPr lIns="108000" anchor="ctr"/>
          <a:lstStyle>
            <a:lvl1pPr marL="0" indent="0" algn="ctr">
              <a:buNone/>
              <a:defRPr sz="1600" b="1" baseline="0">
                <a:solidFill>
                  <a:schemeClr val="tx1"/>
                </a:solidFill>
                <a:effectLst/>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
        <p:nvSpPr>
          <p:cNvPr id="52" name="제목 1">
            <a:extLst>
              <a:ext uri="{FF2B5EF4-FFF2-40B4-BE49-F238E27FC236}">
                <a16:creationId xmlns="" xmlns:a16="http://schemas.microsoft.com/office/drawing/2014/main" id="{AE33218E-9C24-435F-948C-815D84D473FB}"/>
              </a:ext>
            </a:extLst>
          </p:cNvPr>
          <p:cNvSpPr>
            <a:spLocks noGrp="1"/>
          </p:cNvSpPr>
          <p:nvPr>
            <p:ph type="title" hasCustomPrompt="1"/>
          </p:nvPr>
        </p:nvSpPr>
        <p:spPr>
          <a:xfrm>
            <a:off x="0" y="4556556"/>
            <a:ext cx="12191997" cy="720000"/>
          </a:xfrm>
          <a:prstGeom prst="rect">
            <a:avLst/>
          </a:prstGeom>
        </p:spPr>
        <p:txBody>
          <a:bodyPr anchor="ctr">
            <a:noAutofit/>
          </a:bodyPr>
          <a:lstStyle>
            <a:lvl1pPr algn="ctr">
              <a:defRPr sz="4799" b="1" baseline="0">
                <a:solidFill>
                  <a:schemeClr val="tx1"/>
                </a:solidFill>
                <a:effectLst/>
                <a:latin typeface="+mj-lt"/>
                <a:cs typeface="Arial" pitchFamily="34" charset="0"/>
              </a:defRPr>
            </a:lvl1pPr>
          </a:lstStyle>
          <a:p>
            <a:r>
              <a:rPr lang="en-US" altLang="ko-KR" dirty="0"/>
              <a:t>FREE PPT TEMPLATES</a:t>
            </a:r>
            <a:endParaRPr lang="ko-KR" altLang="en-US" dirty="0"/>
          </a:p>
        </p:txBody>
      </p:sp>
    </p:spTree>
    <p:extLst>
      <p:ext uri="{BB962C8B-B14F-4D97-AF65-F5344CB8AC3E}">
        <p14:creationId xmlns:p14="http://schemas.microsoft.com/office/powerpoint/2010/main" val="11189460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4"/>
        </a:solidFill>
        <a:effectLst/>
      </p:bgPr>
    </p:bg>
    <p:spTree>
      <p:nvGrpSpPr>
        <p:cNvPr id="1" name=""/>
        <p:cNvGrpSpPr/>
        <p:nvPr/>
      </p:nvGrpSpPr>
      <p:grpSpPr>
        <a:xfrm>
          <a:off x="0" y="0"/>
          <a:ext cx="0" cy="0"/>
          <a:chOff x="0" y="0"/>
          <a:chExt cx="0" cy="0"/>
        </a:xfrm>
      </p:grpSpPr>
      <p:sp>
        <p:nvSpPr>
          <p:cNvPr id="3" name="Oval 2"/>
          <p:cNvSpPr/>
          <p:nvPr userDrawn="1"/>
        </p:nvSpPr>
        <p:spPr>
          <a:xfrm>
            <a:off x="3929381" y="631931"/>
            <a:ext cx="4333241" cy="43332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lang="ko-KR" altLang="en-US" sz="3199"/>
          </a:p>
        </p:txBody>
      </p:sp>
      <p:grpSp>
        <p:nvGrpSpPr>
          <p:cNvPr id="7" name="Group 6"/>
          <p:cNvGrpSpPr/>
          <p:nvPr userDrawn="1"/>
        </p:nvGrpSpPr>
        <p:grpSpPr>
          <a:xfrm>
            <a:off x="4832483" y="1459648"/>
            <a:ext cx="2527035" cy="2677807"/>
            <a:chOff x="5304922" y="1037184"/>
            <a:chExt cx="3492000" cy="3700344"/>
          </a:xfrm>
        </p:grpSpPr>
        <p:grpSp>
          <p:nvGrpSpPr>
            <p:cNvPr id="8" name="Group 7"/>
            <p:cNvGrpSpPr/>
            <p:nvPr/>
          </p:nvGrpSpPr>
          <p:grpSpPr>
            <a:xfrm>
              <a:off x="5304922" y="3743716"/>
              <a:ext cx="3492000" cy="437610"/>
              <a:chOff x="1709238" y="4209096"/>
              <a:chExt cx="3492000" cy="437610"/>
            </a:xfrm>
          </p:grpSpPr>
          <p:sp>
            <p:nvSpPr>
              <p:cNvPr id="34" name="Rectangle 33"/>
              <p:cNvSpPr/>
              <p:nvPr/>
            </p:nvSpPr>
            <p:spPr>
              <a:xfrm>
                <a:off x="1709238" y="4214706"/>
                <a:ext cx="3492000" cy="432000"/>
              </a:xfrm>
              <a:prstGeom prst="rect">
                <a:avLst/>
              </a:prstGeom>
              <a:solidFill>
                <a:schemeClr val="accent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p>
            </p:txBody>
          </p:sp>
          <p:grpSp>
            <p:nvGrpSpPr>
              <p:cNvPr id="35" name="Group 34"/>
              <p:cNvGrpSpPr/>
              <p:nvPr/>
            </p:nvGrpSpPr>
            <p:grpSpPr>
              <a:xfrm>
                <a:off x="2078720" y="4209096"/>
                <a:ext cx="469833" cy="432000"/>
                <a:chOff x="2078720" y="4209096"/>
                <a:chExt cx="469833" cy="432000"/>
              </a:xfrm>
            </p:grpSpPr>
            <p:sp>
              <p:nvSpPr>
                <p:cNvPr id="43" name="Rectangle 42"/>
                <p:cNvSpPr/>
                <p:nvPr/>
              </p:nvSpPr>
              <p:spPr>
                <a:xfrm>
                  <a:off x="2078720"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44" name="Rectangle 43"/>
                <p:cNvSpPr/>
                <p:nvPr/>
              </p:nvSpPr>
              <p:spPr>
                <a:xfrm>
                  <a:off x="2217331"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45" name="Rectangle 44"/>
                <p:cNvSpPr/>
                <p:nvPr/>
              </p:nvSpPr>
              <p:spPr>
                <a:xfrm>
                  <a:off x="2355942"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46" name="Rectangle 45"/>
                <p:cNvSpPr/>
                <p:nvPr/>
              </p:nvSpPr>
              <p:spPr>
                <a:xfrm>
                  <a:off x="2494553"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nvGrpSpPr>
              <p:cNvPr id="36" name="Group 35"/>
              <p:cNvGrpSpPr/>
              <p:nvPr/>
            </p:nvGrpSpPr>
            <p:grpSpPr>
              <a:xfrm>
                <a:off x="4098293" y="4384000"/>
                <a:ext cx="900965" cy="82800"/>
                <a:chOff x="4098293" y="4384000"/>
                <a:chExt cx="900965" cy="82800"/>
              </a:xfrm>
            </p:grpSpPr>
            <p:sp>
              <p:nvSpPr>
                <p:cNvPr id="37" name="Rectangle 36"/>
                <p:cNvSpPr/>
                <p:nvPr/>
              </p:nvSpPr>
              <p:spPr>
                <a:xfrm>
                  <a:off x="4098293"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38" name="Rectangle 37"/>
                <p:cNvSpPr/>
                <p:nvPr/>
              </p:nvSpPr>
              <p:spPr>
                <a:xfrm>
                  <a:off x="4260486"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39" name="Rectangle 38"/>
                <p:cNvSpPr/>
                <p:nvPr/>
              </p:nvSpPr>
              <p:spPr>
                <a:xfrm>
                  <a:off x="4422679"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40" name="Rectangle 39"/>
                <p:cNvSpPr/>
                <p:nvPr/>
              </p:nvSpPr>
              <p:spPr>
                <a:xfrm>
                  <a:off x="4584872"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41" name="Rectangle 40"/>
                <p:cNvSpPr/>
                <p:nvPr/>
              </p:nvSpPr>
              <p:spPr>
                <a:xfrm>
                  <a:off x="4747065"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42" name="Rectangle 41"/>
                <p:cNvSpPr/>
                <p:nvPr/>
              </p:nvSpPr>
              <p:spPr>
                <a:xfrm>
                  <a:off x="4909258"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grpSp>
          <p:nvGrpSpPr>
            <p:cNvPr id="9" name="Group 8"/>
            <p:cNvGrpSpPr/>
            <p:nvPr/>
          </p:nvGrpSpPr>
          <p:grpSpPr>
            <a:xfrm flipH="1">
              <a:off x="5304922" y="4299918"/>
              <a:ext cx="3492000" cy="437610"/>
              <a:chOff x="1709238" y="4209096"/>
              <a:chExt cx="3492000" cy="437610"/>
            </a:xfrm>
          </p:grpSpPr>
          <p:sp>
            <p:nvSpPr>
              <p:cNvPr id="21" name="Rectangle 20"/>
              <p:cNvSpPr/>
              <p:nvPr/>
            </p:nvSpPr>
            <p:spPr>
              <a:xfrm>
                <a:off x="1709238" y="4214706"/>
                <a:ext cx="3492000" cy="432000"/>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p>
            </p:txBody>
          </p:sp>
          <p:grpSp>
            <p:nvGrpSpPr>
              <p:cNvPr id="22" name="Group 21"/>
              <p:cNvGrpSpPr/>
              <p:nvPr/>
            </p:nvGrpSpPr>
            <p:grpSpPr>
              <a:xfrm>
                <a:off x="2078720" y="4209096"/>
                <a:ext cx="469833" cy="432000"/>
                <a:chOff x="2078720" y="4209096"/>
                <a:chExt cx="469833" cy="432000"/>
              </a:xfrm>
            </p:grpSpPr>
            <p:sp>
              <p:nvSpPr>
                <p:cNvPr id="30" name="Rectangle 29"/>
                <p:cNvSpPr/>
                <p:nvPr/>
              </p:nvSpPr>
              <p:spPr>
                <a:xfrm>
                  <a:off x="2078720"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31" name="Rectangle 30"/>
                <p:cNvSpPr/>
                <p:nvPr/>
              </p:nvSpPr>
              <p:spPr>
                <a:xfrm>
                  <a:off x="2217331"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32" name="Rectangle 31"/>
                <p:cNvSpPr/>
                <p:nvPr/>
              </p:nvSpPr>
              <p:spPr>
                <a:xfrm>
                  <a:off x="2355942"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33" name="Rectangle 32"/>
                <p:cNvSpPr/>
                <p:nvPr/>
              </p:nvSpPr>
              <p:spPr>
                <a:xfrm>
                  <a:off x="2494553"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nvGrpSpPr>
              <p:cNvPr id="23" name="Group 22"/>
              <p:cNvGrpSpPr/>
              <p:nvPr/>
            </p:nvGrpSpPr>
            <p:grpSpPr>
              <a:xfrm>
                <a:off x="4098293" y="4384000"/>
                <a:ext cx="900965" cy="82800"/>
                <a:chOff x="4098293" y="4384000"/>
                <a:chExt cx="900965" cy="82800"/>
              </a:xfrm>
            </p:grpSpPr>
            <p:sp>
              <p:nvSpPr>
                <p:cNvPr id="24" name="Rectangle 23"/>
                <p:cNvSpPr/>
                <p:nvPr/>
              </p:nvSpPr>
              <p:spPr>
                <a:xfrm>
                  <a:off x="4098293"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25" name="Rectangle 24"/>
                <p:cNvSpPr/>
                <p:nvPr/>
              </p:nvSpPr>
              <p:spPr>
                <a:xfrm>
                  <a:off x="4260486"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26" name="Rectangle 25"/>
                <p:cNvSpPr/>
                <p:nvPr/>
              </p:nvSpPr>
              <p:spPr>
                <a:xfrm>
                  <a:off x="4422679"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27" name="Rectangle 26"/>
                <p:cNvSpPr/>
                <p:nvPr/>
              </p:nvSpPr>
              <p:spPr>
                <a:xfrm>
                  <a:off x="4584872"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28" name="Rectangle 27"/>
                <p:cNvSpPr/>
                <p:nvPr/>
              </p:nvSpPr>
              <p:spPr>
                <a:xfrm>
                  <a:off x="4747065"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sp>
              <p:nvSpPr>
                <p:cNvPr id="29" name="Rectangle 28"/>
                <p:cNvSpPr/>
                <p:nvPr/>
              </p:nvSpPr>
              <p:spPr>
                <a:xfrm>
                  <a:off x="4909258"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p>
              </p:txBody>
            </p:sp>
          </p:grpSp>
        </p:grpSp>
        <p:grpSp>
          <p:nvGrpSpPr>
            <p:cNvPr id="10" name="Group 9"/>
            <p:cNvGrpSpPr/>
            <p:nvPr/>
          </p:nvGrpSpPr>
          <p:grpSpPr>
            <a:xfrm>
              <a:off x="6272654" y="1875857"/>
              <a:ext cx="720080" cy="720080"/>
              <a:chOff x="6272654" y="1875857"/>
              <a:chExt cx="720080" cy="720080"/>
            </a:xfrm>
          </p:grpSpPr>
          <p:sp>
            <p:nvSpPr>
              <p:cNvPr id="19" name="Rectangle 18"/>
              <p:cNvSpPr/>
              <p:nvPr/>
            </p:nvSpPr>
            <p:spPr>
              <a:xfrm>
                <a:off x="6272654" y="1875857"/>
                <a:ext cx="720080" cy="720080"/>
              </a:xfrm>
              <a:prstGeom prst="rect">
                <a:avLst/>
              </a:prstGeom>
              <a:solidFill>
                <a:schemeClr val="accent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p>
            </p:txBody>
          </p:sp>
          <p:sp>
            <p:nvSpPr>
              <p:cNvPr id="20" name="Parallelogram 5"/>
              <p:cNvSpPr>
                <a:spLocks/>
              </p:cNvSpPr>
              <p:nvPr/>
            </p:nvSpPr>
            <p:spPr>
              <a:xfrm>
                <a:off x="6391715" y="1978487"/>
                <a:ext cx="481958" cy="481904"/>
              </a:xfrm>
              <a:custGeom>
                <a:avLst/>
                <a:gdLst/>
                <a:ahLst/>
                <a:cxnLst/>
                <a:rect l="l" t="t" r="r" b="b"/>
                <a:pathLst>
                  <a:path w="848270" h="868857">
                    <a:moveTo>
                      <a:pt x="424135" y="189887"/>
                    </a:moveTo>
                    <a:lnTo>
                      <a:pt x="297766" y="526729"/>
                    </a:lnTo>
                    <a:lnTo>
                      <a:pt x="550505" y="526729"/>
                    </a:lnTo>
                    <a:close/>
                    <a:moveTo>
                      <a:pt x="325960" y="0"/>
                    </a:moveTo>
                    <a:lnTo>
                      <a:pt x="352897" y="0"/>
                    </a:lnTo>
                    <a:lnTo>
                      <a:pt x="495373" y="0"/>
                    </a:lnTo>
                    <a:lnTo>
                      <a:pt x="522310" y="0"/>
                    </a:lnTo>
                    <a:lnTo>
                      <a:pt x="848270" y="868857"/>
                    </a:lnTo>
                    <a:lnTo>
                      <a:pt x="678857" y="868857"/>
                    </a:lnTo>
                    <a:lnTo>
                      <a:pt x="604960" y="671883"/>
                    </a:lnTo>
                    <a:lnTo>
                      <a:pt x="243310" y="671883"/>
                    </a:lnTo>
                    <a:lnTo>
                      <a:pt x="169413" y="868857"/>
                    </a:lnTo>
                    <a:lnTo>
                      <a:pt x="0" y="86885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latin typeface="+mn-lt"/>
                </a:endParaRPr>
              </a:p>
            </p:txBody>
          </p:sp>
        </p:grpSp>
        <p:grpSp>
          <p:nvGrpSpPr>
            <p:cNvPr id="11" name="Group 10"/>
            <p:cNvGrpSpPr/>
            <p:nvPr/>
          </p:nvGrpSpPr>
          <p:grpSpPr>
            <a:xfrm>
              <a:off x="7109110" y="1875857"/>
              <a:ext cx="720080" cy="720080"/>
              <a:chOff x="7109110" y="1875857"/>
              <a:chExt cx="720080" cy="720080"/>
            </a:xfrm>
          </p:grpSpPr>
          <p:sp>
            <p:nvSpPr>
              <p:cNvPr id="17" name="Rectangle 16"/>
              <p:cNvSpPr/>
              <p:nvPr/>
            </p:nvSpPr>
            <p:spPr>
              <a:xfrm>
                <a:off x="7109110" y="1875857"/>
                <a:ext cx="720080" cy="720080"/>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p>
            </p:txBody>
          </p:sp>
          <p:sp>
            <p:nvSpPr>
              <p:cNvPr id="18" name="Rectangle 9"/>
              <p:cNvSpPr>
                <a:spLocks noChangeAspect="1"/>
              </p:cNvSpPr>
              <p:nvPr/>
            </p:nvSpPr>
            <p:spPr>
              <a:xfrm>
                <a:off x="7267746" y="1994945"/>
                <a:ext cx="402809" cy="481904"/>
              </a:xfrm>
              <a:custGeom>
                <a:avLst/>
                <a:gdLst>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174101 w 728932"/>
                  <a:gd name="connsiteY5" fmla="*/ 488630 h 872065"/>
                  <a:gd name="connsiteX6" fmla="*/ 174101 w 728932"/>
                  <a:gd name="connsiteY6" fmla="*/ 140965 h 872065"/>
                  <a:gd name="connsiteX7" fmla="*/ 174101 w 728932"/>
                  <a:gd name="connsiteY7" fmla="*/ 347665 h 872065"/>
                  <a:gd name="connsiteX8" fmla="*/ 431276 w 728932"/>
                  <a:gd name="connsiteY8" fmla="*/ 347665 h 872065"/>
                  <a:gd name="connsiteX9" fmla="*/ 431276 w 728932"/>
                  <a:gd name="connsiteY9" fmla="*/ 345754 h 872065"/>
                  <a:gd name="connsiteX10" fmla="*/ 517000 w 728932"/>
                  <a:gd name="connsiteY10" fmla="*/ 243359 h 872065"/>
                  <a:gd name="connsiteX11" fmla="*/ 433656 w 728932"/>
                  <a:gd name="connsiteY11" fmla="*/ 148109 h 872065"/>
                  <a:gd name="connsiteX12" fmla="*/ 174101 w 728932"/>
                  <a:gd name="connsiteY12" fmla="*/ 140965 h 872065"/>
                  <a:gd name="connsiteX13" fmla="*/ 0 w 728932"/>
                  <a:gd name="connsiteY13" fmla="*/ 0 h 872065"/>
                  <a:gd name="connsiteX14" fmla="*/ 127816 w 728932"/>
                  <a:gd name="connsiteY14" fmla="*/ 0 h 872065"/>
                  <a:gd name="connsiteX15" fmla="*/ 174101 w 728932"/>
                  <a:gd name="connsiteY15" fmla="*/ 0 h 872065"/>
                  <a:gd name="connsiteX16" fmla="*/ 447945 w 728932"/>
                  <a:gd name="connsiteY16" fmla="*/ 0 h 872065"/>
                  <a:gd name="connsiteX17" fmla="*/ 447945 w 728932"/>
                  <a:gd name="connsiteY17" fmla="*/ 1732 h 872065"/>
                  <a:gd name="connsiteX18" fmla="*/ 683688 w 728932"/>
                  <a:gd name="connsiteY18" fmla="*/ 179066 h 872065"/>
                  <a:gd name="connsiteX19" fmla="*/ 559863 w 728932"/>
                  <a:gd name="connsiteY19" fmla="*/ 407666 h 872065"/>
                  <a:gd name="connsiteX20" fmla="*/ 728932 w 728932"/>
                  <a:gd name="connsiteY20" fmla="*/ 633885 h 872065"/>
                  <a:gd name="connsiteX21" fmla="*/ 433657 w 728932"/>
                  <a:gd name="connsiteY21" fmla="*/ 872010 h 872065"/>
                  <a:gd name="connsiteX22" fmla="*/ 433776 w 728932"/>
                  <a:gd name="connsiteY22" fmla="*/ 869628 h 872065"/>
                  <a:gd name="connsiteX23" fmla="*/ 174101 w 728932"/>
                  <a:gd name="connsiteY23" fmla="*/ 869628 h 872065"/>
                  <a:gd name="connsiteX24" fmla="*/ 127816 w 728932"/>
                  <a:gd name="connsiteY24" fmla="*/ 869628 h 872065"/>
                  <a:gd name="connsiteX25" fmla="*/ 0 w 728932"/>
                  <a:gd name="connsiteY25" fmla="*/ 869628 h 872065"/>
                  <a:gd name="connsiteX26" fmla="*/ 0 w 728932"/>
                  <a:gd name="connsiteY26" fmla="*/ 0 h 87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932" h="872065">
                    <a:moveTo>
                      <a:pt x="174101" y="488630"/>
                    </a:moveTo>
                    <a:lnTo>
                      <a:pt x="174101" y="728663"/>
                    </a:lnTo>
                    <a:lnTo>
                      <a:pt x="442406" y="728663"/>
                    </a:lnTo>
                    <a:cubicBezTo>
                      <a:pt x="511257" y="715167"/>
                      <a:pt x="549532" y="684907"/>
                      <a:pt x="547956" y="612454"/>
                    </a:cubicBezTo>
                    <a:cubicBezTo>
                      <a:pt x="543194" y="552923"/>
                      <a:pt x="538432" y="510060"/>
                      <a:pt x="431276" y="493391"/>
                    </a:cubicBezTo>
                    <a:lnTo>
                      <a:pt x="174101" y="488630"/>
                    </a:lnTo>
                    <a:close/>
                    <a:moveTo>
                      <a:pt x="174101" y="140965"/>
                    </a:moveTo>
                    <a:lnTo>
                      <a:pt x="174101" y="347665"/>
                    </a:lnTo>
                    <a:lnTo>
                      <a:pt x="431276" y="347665"/>
                    </a:lnTo>
                    <a:lnTo>
                      <a:pt x="431276" y="345754"/>
                    </a:lnTo>
                    <a:cubicBezTo>
                      <a:pt x="474139" y="322735"/>
                      <a:pt x="514619" y="311622"/>
                      <a:pt x="517000" y="243359"/>
                    </a:cubicBezTo>
                    <a:cubicBezTo>
                      <a:pt x="517000" y="202878"/>
                      <a:pt x="502713" y="157634"/>
                      <a:pt x="433656" y="148109"/>
                    </a:cubicBezTo>
                    <a:cubicBezTo>
                      <a:pt x="366981" y="140568"/>
                      <a:pt x="274510" y="141043"/>
                      <a:pt x="174101" y="140965"/>
                    </a:cubicBezTo>
                    <a:close/>
                    <a:moveTo>
                      <a:pt x="0" y="0"/>
                    </a:moveTo>
                    <a:lnTo>
                      <a:pt x="127816" y="0"/>
                    </a:lnTo>
                    <a:lnTo>
                      <a:pt x="174101" y="0"/>
                    </a:lnTo>
                    <a:lnTo>
                      <a:pt x="447945" y="0"/>
                    </a:lnTo>
                    <a:lnTo>
                      <a:pt x="447945" y="1732"/>
                    </a:lnTo>
                    <a:cubicBezTo>
                      <a:pt x="634795" y="8775"/>
                      <a:pt x="679801" y="148746"/>
                      <a:pt x="683688" y="179066"/>
                    </a:cubicBezTo>
                    <a:cubicBezTo>
                      <a:pt x="689245" y="333848"/>
                      <a:pt x="620981" y="374328"/>
                      <a:pt x="559863" y="407666"/>
                    </a:cubicBezTo>
                    <a:cubicBezTo>
                      <a:pt x="663844" y="433066"/>
                      <a:pt x="727345" y="515617"/>
                      <a:pt x="728932" y="633885"/>
                    </a:cubicBezTo>
                    <a:cubicBezTo>
                      <a:pt x="720200" y="800572"/>
                      <a:pt x="594788" y="874392"/>
                      <a:pt x="433657" y="872010"/>
                    </a:cubicBezTo>
                    <a:cubicBezTo>
                      <a:pt x="433697" y="871216"/>
                      <a:pt x="433736" y="870422"/>
                      <a:pt x="433776" y="869628"/>
                    </a:cubicBezTo>
                    <a:lnTo>
                      <a:pt x="174101" y="869628"/>
                    </a:lnTo>
                    <a:lnTo>
                      <a:pt x="127816" y="869628"/>
                    </a:lnTo>
                    <a:lnTo>
                      <a:pt x="0" y="869628"/>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latin typeface="+mn-lt"/>
                </a:endParaRPr>
              </a:p>
            </p:txBody>
          </p:sp>
        </p:grpSp>
        <p:grpSp>
          <p:nvGrpSpPr>
            <p:cNvPr id="12" name="Group 11"/>
            <p:cNvGrpSpPr/>
            <p:nvPr/>
          </p:nvGrpSpPr>
          <p:grpSpPr>
            <a:xfrm>
              <a:off x="6690882" y="1037184"/>
              <a:ext cx="720080" cy="720080"/>
              <a:chOff x="6690882" y="1037184"/>
              <a:chExt cx="720080" cy="720080"/>
            </a:xfrm>
          </p:grpSpPr>
          <p:sp>
            <p:nvSpPr>
              <p:cNvPr id="15" name="Rectangle 14"/>
              <p:cNvSpPr/>
              <p:nvPr/>
            </p:nvSpPr>
            <p:spPr>
              <a:xfrm>
                <a:off x="6690882" y="1037184"/>
                <a:ext cx="720080" cy="72008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199">
                  <a:latin typeface="+mn-lt"/>
                </a:endParaRPr>
              </a:p>
            </p:txBody>
          </p:sp>
          <p:sp>
            <p:nvSpPr>
              <p:cNvPr id="16" name="Block Arc 15"/>
              <p:cNvSpPr>
                <a:spLocks noChangeAspect="1"/>
              </p:cNvSpPr>
              <p:nvPr/>
            </p:nvSpPr>
            <p:spPr>
              <a:xfrm>
                <a:off x="6842201" y="1156272"/>
                <a:ext cx="417443" cy="481904"/>
              </a:xfrm>
              <a:prstGeom prst="blockArc">
                <a:avLst>
                  <a:gd name="adj1" fmla="val 1756726"/>
                  <a:gd name="adj2" fmla="val 19889488"/>
                  <a:gd name="adj3" fmla="val 227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199">
                  <a:solidFill>
                    <a:schemeClr val="tx1"/>
                  </a:solidFill>
                </a:endParaRPr>
              </a:p>
            </p:txBody>
          </p:sp>
        </p:grpSp>
        <p:sp>
          <p:nvSpPr>
            <p:cNvPr id="13" name="Round Same Side Corner Rectangle 51"/>
            <p:cNvSpPr/>
            <p:nvPr/>
          </p:nvSpPr>
          <p:spPr>
            <a:xfrm rot="5400000">
              <a:off x="6852922" y="1652530"/>
              <a:ext cx="396000" cy="2520000"/>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3199" dirty="0"/>
                <a:t>D</a:t>
              </a:r>
              <a:endParaRPr lang="ko-KR" altLang="en-US" sz="3199" dirty="0"/>
            </a:p>
          </p:txBody>
        </p:sp>
        <p:sp>
          <p:nvSpPr>
            <p:cNvPr id="14" name="Round Same Side Corner Rectangle 51"/>
            <p:cNvSpPr/>
            <p:nvPr/>
          </p:nvSpPr>
          <p:spPr>
            <a:xfrm rot="16200000">
              <a:off x="6852922" y="2167123"/>
              <a:ext cx="396000" cy="2520000"/>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3199" dirty="0"/>
                <a:t>D</a:t>
              </a:r>
              <a:endParaRPr lang="ko-KR" altLang="en-US" sz="3199" dirty="0"/>
            </a:p>
          </p:txBody>
        </p:sp>
      </p:grpSp>
      <p:sp>
        <p:nvSpPr>
          <p:cNvPr id="49" name="제목 1"/>
          <p:cNvSpPr>
            <a:spLocks noGrp="1"/>
          </p:cNvSpPr>
          <p:nvPr>
            <p:ph type="title" hasCustomPrompt="1"/>
          </p:nvPr>
        </p:nvSpPr>
        <p:spPr>
          <a:xfrm>
            <a:off x="2437842" y="4973401"/>
            <a:ext cx="7296810" cy="720000"/>
          </a:xfrm>
          <a:prstGeom prst="rect">
            <a:avLst/>
          </a:prstGeom>
        </p:spPr>
        <p:txBody>
          <a:bodyPr anchor="ctr">
            <a:noAutofit/>
          </a:bodyPr>
          <a:lstStyle>
            <a:lvl1pPr algn="ctr">
              <a:defRPr sz="4799" b="1" baseline="0">
                <a:solidFill>
                  <a:schemeClr val="tx1">
                    <a:lumMod val="75000"/>
                    <a:lumOff val="25000"/>
                  </a:schemeClr>
                </a:solidFill>
                <a:effectLst/>
                <a:latin typeface="+mj-lt"/>
                <a:cs typeface="Arial" pitchFamily="34" charset="0"/>
              </a:defRPr>
            </a:lvl1pPr>
          </a:lstStyle>
          <a:p>
            <a:r>
              <a:rPr lang="en-US" altLang="ko-KR" dirty="0"/>
              <a:t>Thank you</a:t>
            </a:r>
            <a:endParaRPr lang="ko-KR" altLang="en-US" dirty="0"/>
          </a:p>
        </p:txBody>
      </p:sp>
      <p:sp>
        <p:nvSpPr>
          <p:cNvPr id="50" name="Text Placeholder 9"/>
          <p:cNvSpPr>
            <a:spLocks noGrp="1"/>
          </p:cNvSpPr>
          <p:nvPr>
            <p:ph type="body" sz="quarter" idx="10" hasCustomPrompt="1"/>
          </p:nvPr>
        </p:nvSpPr>
        <p:spPr>
          <a:xfrm>
            <a:off x="2437842" y="5706159"/>
            <a:ext cx="7296810" cy="336000"/>
          </a:xfrm>
          <a:prstGeom prst="rect">
            <a:avLst/>
          </a:prstGeom>
        </p:spPr>
        <p:txBody>
          <a:bodyPr lIns="108000" anchor="ctr"/>
          <a:lstStyle>
            <a:lvl1pPr marL="0" indent="0" algn="ctr">
              <a:buNone/>
              <a:defRPr sz="1866" baseline="0">
                <a:solidFill>
                  <a:schemeClr val="tx1">
                    <a:lumMod val="75000"/>
                    <a:lumOff val="25000"/>
                  </a:schemeClr>
                </a:solidFill>
                <a:effectLst/>
                <a:latin typeface="+mn-lt"/>
                <a:cs typeface="Arial" pitchFamily="34" charset="0"/>
              </a:defRPr>
            </a:lvl1pPr>
          </a:lstStyle>
          <a:p>
            <a:pPr lvl="0"/>
            <a:r>
              <a:rPr lang="en-US" altLang="ko-KR" dirty="0"/>
              <a:t>This text can be replaced with your own text</a:t>
            </a:r>
            <a:endParaRPr lang="ko-KR" altLang="en-US" dirty="0"/>
          </a:p>
        </p:txBody>
      </p:sp>
    </p:spTree>
    <p:extLst>
      <p:ext uri="{BB962C8B-B14F-4D97-AF65-F5344CB8AC3E}">
        <p14:creationId xmlns:p14="http://schemas.microsoft.com/office/powerpoint/2010/main" val="42344499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0870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5"/>
            </a:lvl1pPr>
            <a:lvl2pPr lvl="1">
              <a:spcBef>
                <a:spcPts val="0"/>
              </a:spcBef>
              <a:spcAft>
                <a:spcPts val="0"/>
              </a:spcAft>
              <a:buSzPts val="5000"/>
              <a:buNone/>
              <a:defRPr sz="6665"/>
            </a:lvl2pPr>
            <a:lvl3pPr lvl="2">
              <a:spcBef>
                <a:spcPts val="0"/>
              </a:spcBef>
              <a:spcAft>
                <a:spcPts val="0"/>
              </a:spcAft>
              <a:buSzPts val="5000"/>
              <a:buNone/>
              <a:defRPr sz="6665"/>
            </a:lvl3pPr>
            <a:lvl4pPr lvl="3">
              <a:spcBef>
                <a:spcPts val="0"/>
              </a:spcBef>
              <a:spcAft>
                <a:spcPts val="0"/>
              </a:spcAft>
              <a:buSzPts val="5000"/>
              <a:buNone/>
              <a:defRPr sz="6665"/>
            </a:lvl4pPr>
            <a:lvl5pPr lvl="4">
              <a:spcBef>
                <a:spcPts val="0"/>
              </a:spcBef>
              <a:spcAft>
                <a:spcPts val="0"/>
              </a:spcAft>
              <a:buSzPts val="5000"/>
              <a:buNone/>
              <a:defRPr sz="6665"/>
            </a:lvl5pPr>
            <a:lvl6pPr lvl="5">
              <a:spcBef>
                <a:spcPts val="0"/>
              </a:spcBef>
              <a:spcAft>
                <a:spcPts val="0"/>
              </a:spcAft>
              <a:buSzPts val="5000"/>
              <a:buNone/>
              <a:defRPr sz="6665"/>
            </a:lvl6pPr>
            <a:lvl7pPr lvl="6">
              <a:spcBef>
                <a:spcPts val="0"/>
              </a:spcBef>
              <a:spcAft>
                <a:spcPts val="0"/>
              </a:spcAft>
              <a:buSzPts val="5000"/>
              <a:buNone/>
              <a:defRPr sz="6665"/>
            </a:lvl7pPr>
            <a:lvl8pPr lvl="7">
              <a:spcBef>
                <a:spcPts val="0"/>
              </a:spcBef>
              <a:spcAft>
                <a:spcPts val="0"/>
              </a:spcAft>
              <a:buSzPts val="5000"/>
              <a:buNone/>
              <a:defRPr sz="6665"/>
            </a:lvl8pPr>
            <a:lvl9pPr lvl="8">
              <a:spcBef>
                <a:spcPts val="0"/>
              </a:spcBef>
              <a:spcAft>
                <a:spcPts val="0"/>
              </a:spcAft>
              <a:buSzPts val="5000"/>
              <a:buNone/>
              <a:defRPr sz="6665"/>
            </a:lvl9pPr>
          </a:lstStyle>
          <a:p>
            <a:endParaRPr/>
          </a:p>
        </p:txBody>
      </p:sp>
    </p:spTree>
    <p:extLst>
      <p:ext uri="{BB962C8B-B14F-4D97-AF65-F5344CB8AC3E}">
        <p14:creationId xmlns:p14="http://schemas.microsoft.com/office/powerpoint/2010/main" val="12788668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1" y="0"/>
            <a:ext cx="12192000" cy="6858000"/>
          </a:xfrm>
          <a:prstGeom prst="rect">
            <a:avLst/>
          </a:prstGeom>
          <a:noFill/>
          <a:ln>
            <a:noFill/>
          </a:ln>
        </p:spPr>
      </p:pic>
      <p:sp>
        <p:nvSpPr>
          <p:cNvPr id="24" name="Google Shape;24;p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lvl1pPr marL="609448" lvl="0" indent="-507873">
              <a:spcBef>
                <a:spcPts val="800"/>
              </a:spcBef>
              <a:spcAft>
                <a:spcPts val="0"/>
              </a:spcAft>
              <a:buSzPts val="2400"/>
              <a:buChar char="⬡"/>
              <a:defRPr/>
            </a:lvl1pPr>
            <a:lvl2pPr marL="1218895" lvl="1" indent="-507873">
              <a:spcBef>
                <a:spcPts val="0"/>
              </a:spcBef>
              <a:spcAft>
                <a:spcPts val="0"/>
              </a:spcAft>
              <a:buSzPts val="2400"/>
              <a:buChar char="∙"/>
              <a:defRPr/>
            </a:lvl2pPr>
            <a:lvl3pPr marL="1828343" lvl="2" indent="-507873">
              <a:spcBef>
                <a:spcPts val="0"/>
              </a:spcBef>
              <a:spcAft>
                <a:spcPts val="0"/>
              </a:spcAft>
              <a:buSzPts val="2400"/>
              <a:buChar char="∙"/>
              <a:defRPr/>
            </a:lvl3pPr>
            <a:lvl4pPr marL="2437790" lvl="3" indent="-507873">
              <a:spcBef>
                <a:spcPts val="0"/>
              </a:spcBef>
              <a:spcAft>
                <a:spcPts val="0"/>
              </a:spcAft>
              <a:buSzPts val="2400"/>
              <a:buChar char="●"/>
              <a:defRPr/>
            </a:lvl4pPr>
            <a:lvl5pPr marL="3047238" lvl="4" indent="-507873">
              <a:spcBef>
                <a:spcPts val="0"/>
              </a:spcBef>
              <a:spcAft>
                <a:spcPts val="0"/>
              </a:spcAft>
              <a:buSzPts val="2400"/>
              <a:buChar char="○"/>
              <a:defRPr/>
            </a:lvl5pPr>
            <a:lvl6pPr marL="3656686" lvl="5" indent="-507873">
              <a:spcBef>
                <a:spcPts val="0"/>
              </a:spcBef>
              <a:spcAft>
                <a:spcPts val="0"/>
              </a:spcAft>
              <a:buSzPts val="2400"/>
              <a:buChar char="■"/>
              <a:defRPr/>
            </a:lvl6pPr>
            <a:lvl7pPr marL="4266133" lvl="6" indent="-507873">
              <a:spcBef>
                <a:spcPts val="0"/>
              </a:spcBef>
              <a:spcAft>
                <a:spcPts val="0"/>
              </a:spcAft>
              <a:buSzPts val="2400"/>
              <a:buChar char="●"/>
              <a:defRPr/>
            </a:lvl7pPr>
            <a:lvl8pPr marL="4875581" lvl="7" indent="-507873">
              <a:spcBef>
                <a:spcPts val="0"/>
              </a:spcBef>
              <a:spcAft>
                <a:spcPts val="0"/>
              </a:spcAft>
              <a:buSzPts val="2400"/>
              <a:buChar char="○"/>
              <a:defRPr/>
            </a:lvl8pPr>
            <a:lvl9pPr marL="5485028" lvl="8" indent="-507873">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11307446"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64064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1" y="0"/>
            <a:ext cx="12192000" cy="6858000"/>
          </a:xfrm>
          <a:prstGeom prst="rect">
            <a:avLst/>
          </a:prstGeom>
          <a:noFill/>
          <a:ln>
            <a:noFill/>
          </a:ln>
        </p:spPr>
      </p:pic>
      <p:sp>
        <p:nvSpPr>
          <p:cNvPr id="29" name="Google Shape;29;p6"/>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774067" y="1803400"/>
            <a:ext cx="3788000" cy="4206800"/>
          </a:xfrm>
          <a:prstGeom prst="rect">
            <a:avLst/>
          </a:prstGeom>
        </p:spPr>
        <p:txBody>
          <a:bodyPr spcFirstLastPara="1" wrap="square" lIns="0" tIns="0" rIns="0" bIns="0" anchor="t" anchorCtr="0">
            <a:noAutofit/>
          </a:bodyPr>
          <a:lstStyle>
            <a:lvl1pPr marL="609448" lvl="0" indent="-474015">
              <a:spcBef>
                <a:spcPts val="800"/>
              </a:spcBef>
              <a:spcAft>
                <a:spcPts val="0"/>
              </a:spcAft>
              <a:buSzPts val="2000"/>
              <a:buChar char="⬡"/>
              <a:defRPr sz="2666"/>
            </a:lvl1pPr>
            <a:lvl2pPr marL="1218895" lvl="1" indent="-474015">
              <a:spcBef>
                <a:spcPts val="0"/>
              </a:spcBef>
              <a:spcAft>
                <a:spcPts val="0"/>
              </a:spcAft>
              <a:buSzPts val="2000"/>
              <a:buChar char="∙"/>
              <a:defRPr sz="2666"/>
            </a:lvl2pPr>
            <a:lvl3pPr marL="1828343" lvl="2" indent="-474015">
              <a:spcBef>
                <a:spcPts val="0"/>
              </a:spcBef>
              <a:spcAft>
                <a:spcPts val="0"/>
              </a:spcAft>
              <a:buSzPts val="2000"/>
              <a:buChar char="∙"/>
              <a:defRPr sz="2666"/>
            </a:lvl3pPr>
            <a:lvl4pPr marL="2437790" lvl="3" indent="-474015">
              <a:spcBef>
                <a:spcPts val="0"/>
              </a:spcBef>
              <a:spcAft>
                <a:spcPts val="0"/>
              </a:spcAft>
              <a:buSzPts val="2000"/>
              <a:buChar char="●"/>
              <a:defRPr sz="2666"/>
            </a:lvl4pPr>
            <a:lvl5pPr marL="3047238" lvl="4" indent="-474015">
              <a:spcBef>
                <a:spcPts val="0"/>
              </a:spcBef>
              <a:spcAft>
                <a:spcPts val="0"/>
              </a:spcAft>
              <a:buSzPts val="2000"/>
              <a:buChar char="○"/>
              <a:defRPr sz="2666"/>
            </a:lvl5pPr>
            <a:lvl6pPr marL="3656686" lvl="5" indent="-474015">
              <a:spcBef>
                <a:spcPts val="0"/>
              </a:spcBef>
              <a:spcAft>
                <a:spcPts val="0"/>
              </a:spcAft>
              <a:buSzPts val="2000"/>
              <a:buChar char="■"/>
              <a:defRPr sz="2666"/>
            </a:lvl6pPr>
            <a:lvl7pPr marL="4266133" lvl="6" indent="-474015">
              <a:spcBef>
                <a:spcPts val="0"/>
              </a:spcBef>
              <a:spcAft>
                <a:spcPts val="0"/>
              </a:spcAft>
              <a:buSzPts val="2000"/>
              <a:buChar char="●"/>
              <a:defRPr sz="2666"/>
            </a:lvl7pPr>
            <a:lvl8pPr marL="4875581" lvl="7" indent="-474015">
              <a:spcBef>
                <a:spcPts val="0"/>
              </a:spcBef>
              <a:spcAft>
                <a:spcPts val="0"/>
              </a:spcAft>
              <a:buSzPts val="2000"/>
              <a:buChar char="○"/>
              <a:defRPr sz="2666"/>
            </a:lvl8pPr>
            <a:lvl9pPr marL="5485028" lvl="8" indent="-474015">
              <a:spcBef>
                <a:spcPts val="0"/>
              </a:spcBef>
              <a:spcAft>
                <a:spcPts val="0"/>
              </a:spcAft>
              <a:buSzPts val="2000"/>
              <a:buChar char="■"/>
              <a:defRPr sz="2666"/>
            </a:lvl9pPr>
          </a:lstStyle>
          <a:p>
            <a:endParaRPr/>
          </a:p>
        </p:txBody>
      </p:sp>
      <p:sp>
        <p:nvSpPr>
          <p:cNvPr id="31" name="Google Shape;31;p6"/>
          <p:cNvSpPr txBox="1">
            <a:spLocks noGrp="1"/>
          </p:cNvSpPr>
          <p:nvPr>
            <p:ph type="body" idx="2"/>
          </p:nvPr>
        </p:nvSpPr>
        <p:spPr>
          <a:xfrm>
            <a:off x="5005258" y="1803400"/>
            <a:ext cx="3788000" cy="4206800"/>
          </a:xfrm>
          <a:prstGeom prst="rect">
            <a:avLst/>
          </a:prstGeom>
        </p:spPr>
        <p:txBody>
          <a:bodyPr spcFirstLastPara="1" wrap="square" lIns="0" tIns="0" rIns="0" bIns="0" anchor="t" anchorCtr="0">
            <a:noAutofit/>
          </a:bodyPr>
          <a:lstStyle>
            <a:lvl1pPr marL="609448" lvl="0" indent="-474015">
              <a:spcBef>
                <a:spcPts val="800"/>
              </a:spcBef>
              <a:spcAft>
                <a:spcPts val="0"/>
              </a:spcAft>
              <a:buSzPts val="2000"/>
              <a:buChar char="⬡"/>
              <a:defRPr sz="2666"/>
            </a:lvl1pPr>
            <a:lvl2pPr marL="1218895" lvl="1" indent="-474015">
              <a:spcBef>
                <a:spcPts val="0"/>
              </a:spcBef>
              <a:spcAft>
                <a:spcPts val="0"/>
              </a:spcAft>
              <a:buSzPts val="2000"/>
              <a:buChar char="∙"/>
              <a:defRPr sz="2666"/>
            </a:lvl2pPr>
            <a:lvl3pPr marL="1828343" lvl="2" indent="-474015">
              <a:spcBef>
                <a:spcPts val="0"/>
              </a:spcBef>
              <a:spcAft>
                <a:spcPts val="0"/>
              </a:spcAft>
              <a:buSzPts val="2000"/>
              <a:buChar char="∙"/>
              <a:defRPr sz="2666"/>
            </a:lvl3pPr>
            <a:lvl4pPr marL="2437790" lvl="3" indent="-474015">
              <a:spcBef>
                <a:spcPts val="0"/>
              </a:spcBef>
              <a:spcAft>
                <a:spcPts val="0"/>
              </a:spcAft>
              <a:buSzPts val="2000"/>
              <a:buChar char="●"/>
              <a:defRPr sz="2666"/>
            </a:lvl4pPr>
            <a:lvl5pPr marL="3047238" lvl="4" indent="-474015">
              <a:spcBef>
                <a:spcPts val="0"/>
              </a:spcBef>
              <a:spcAft>
                <a:spcPts val="0"/>
              </a:spcAft>
              <a:buSzPts val="2000"/>
              <a:buChar char="○"/>
              <a:defRPr sz="2666"/>
            </a:lvl5pPr>
            <a:lvl6pPr marL="3656686" lvl="5" indent="-474015">
              <a:spcBef>
                <a:spcPts val="0"/>
              </a:spcBef>
              <a:spcAft>
                <a:spcPts val="0"/>
              </a:spcAft>
              <a:buSzPts val="2000"/>
              <a:buChar char="■"/>
              <a:defRPr sz="2666"/>
            </a:lvl6pPr>
            <a:lvl7pPr marL="4266133" lvl="6" indent="-474015">
              <a:spcBef>
                <a:spcPts val="0"/>
              </a:spcBef>
              <a:spcAft>
                <a:spcPts val="0"/>
              </a:spcAft>
              <a:buSzPts val="2000"/>
              <a:buChar char="●"/>
              <a:defRPr sz="2666"/>
            </a:lvl7pPr>
            <a:lvl8pPr marL="4875581" lvl="7" indent="-474015">
              <a:spcBef>
                <a:spcPts val="0"/>
              </a:spcBef>
              <a:spcAft>
                <a:spcPts val="0"/>
              </a:spcAft>
              <a:buSzPts val="2000"/>
              <a:buChar char="○"/>
              <a:defRPr sz="2666"/>
            </a:lvl8pPr>
            <a:lvl9pPr marL="5485028" lvl="8" indent="-474015">
              <a:spcBef>
                <a:spcPts val="0"/>
              </a:spcBef>
              <a:spcAft>
                <a:spcPts val="0"/>
              </a:spcAft>
              <a:buSzPts val="2000"/>
              <a:buChar char="■"/>
              <a:defRPr sz="2666"/>
            </a:lvl9pPr>
          </a:lstStyle>
          <a:p>
            <a:endParaRPr/>
          </a:p>
        </p:txBody>
      </p:sp>
      <p:sp>
        <p:nvSpPr>
          <p:cNvPr id="32" name="Google Shape;32;p6"/>
          <p:cNvSpPr txBox="1">
            <a:spLocks noGrp="1"/>
          </p:cNvSpPr>
          <p:nvPr>
            <p:ph type="sldNum" idx="12"/>
          </p:nvPr>
        </p:nvSpPr>
        <p:spPr>
          <a:xfrm>
            <a:off x="11307446"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04497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1" y="0"/>
            <a:ext cx="12192000" cy="6858000"/>
          </a:xfrm>
          <a:prstGeom prst="rect">
            <a:avLst/>
          </a:prstGeom>
          <a:noFill/>
          <a:ln>
            <a:noFill/>
          </a:ln>
        </p:spPr>
      </p:pic>
      <p:sp>
        <p:nvSpPr>
          <p:cNvPr id="35" name="Google Shape;35;p7"/>
          <p:cNvSpPr txBox="1">
            <a:spLocks noGrp="1"/>
          </p:cNvSpPr>
          <p:nvPr>
            <p:ph type="title"/>
          </p:nvPr>
        </p:nvSpPr>
        <p:spPr>
          <a:xfrm>
            <a:off x="774067" y="274633"/>
            <a:ext cx="8540800" cy="1143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774067" y="1803400"/>
            <a:ext cx="2674400" cy="4269600"/>
          </a:xfrm>
          <a:prstGeom prst="rect">
            <a:avLst/>
          </a:prstGeom>
        </p:spPr>
        <p:txBody>
          <a:bodyPr spcFirstLastPara="1" wrap="square" lIns="0" tIns="0" rIns="0" bIns="0" anchor="t" anchorCtr="0">
            <a:noAutofit/>
          </a:bodyPr>
          <a:lstStyle>
            <a:lvl1pPr marL="609448" lvl="0" indent="-440157" rtl="0">
              <a:spcBef>
                <a:spcPts val="800"/>
              </a:spcBef>
              <a:spcAft>
                <a:spcPts val="0"/>
              </a:spcAft>
              <a:buSzPts val="1600"/>
              <a:buChar char="⬡"/>
              <a:defRPr sz="2133"/>
            </a:lvl1pPr>
            <a:lvl2pPr marL="1218895" lvl="1" indent="-440157" rtl="0">
              <a:spcBef>
                <a:spcPts val="0"/>
              </a:spcBef>
              <a:spcAft>
                <a:spcPts val="0"/>
              </a:spcAft>
              <a:buSzPts val="1600"/>
              <a:buChar char="∙"/>
              <a:defRPr sz="2133"/>
            </a:lvl2pPr>
            <a:lvl3pPr marL="1828343" lvl="2" indent="-440157" rtl="0">
              <a:spcBef>
                <a:spcPts val="0"/>
              </a:spcBef>
              <a:spcAft>
                <a:spcPts val="0"/>
              </a:spcAft>
              <a:buSzPts val="1600"/>
              <a:buChar char="∙"/>
              <a:defRPr sz="2133"/>
            </a:lvl3pPr>
            <a:lvl4pPr marL="2437790" lvl="3" indent="-440157" rtl="0">
              <a:spcBef>
                <a:spcPts val="0"/>
              </a:spcBef>
              <a:spcAft>
                <a:spcPts val="0"/>
              </a:spcAft>
              <a:buSzPts val="1600"/>
              <a:buChar char="●"/>
              <a:defRPr sz="2133"/>
            </a:lvl4pPr>
            <a:lvl5pPr marL="3047238" lvl="4" indent="-440157" rtl="0">
              <a:spcBef>
                <a:spcPts val="0"/>
              </a:spcBef>
              <a:spcAft>
                <a:spcPts val="0"/>
              </a:spcAft>
              <a:buSzPts val="1600"/>
              <a:buChar char="○"/>
              <a:defRPr sz="2133"/>
            </a:lvl5pPr>
            <a:lvl6pPr marL="3656686" lvl="5" indent="-440157" rtl="0">
              <a:spcBef>
                <a:spcPts val="0"/>
              </a:spcBef>
              <a:spcAft>
                <a:spcPts val="0"/>
              </a:spcAft>
              <a:buSzPts val="1600"/>
              <a:buChar char="■"/>
              <a:defRPr sz="2133"/>
            </a:lvl6pPr>
            <a:lvl7pPr marL="4266133" lvl="6" indent="-440157" rtl="0">
              <a:spcBef>
                <a:spcPts val="0"/>
              </a:spcBef>
              <a:spcAft>
                <a:spcPts val="0"/>
              </a:spcAft>
              <a:buSzPts val="1600"/>
              <a:buChar char="●"/>
              <a:defRPr sz="2133"/>
            </a:lvl7pPr>
            <a:lvl8pPr marL="4875581" lvl="7" indent="-440157" rtl="0">
              <a:spcBef>
                <a:spcPts val="0"/>
              </a:spcBef>
              <a:spcAft>
                <a:spcPts val="0"/>
              </a:spcAft>
              <a:buSzPts val="1600"/>
              <a:buChar char="○"/>
              <a:defRPr sz="2133"/>
            </a:lvl8pPr>
            <a:lvl9pPr marL="5485028" lvl="8" indent="-440157" rtl="0">
              <a:spcBef>
                <a:spcPts val="0"/>
              </a:spcBef>
              <a:spcAft>
                <a:spcPts val="0"/>
              </a:spcAft>
              <a:buSzPts val="1600"/>
              <a:buChar char="■"/>
              <a:defRPr sz="2133"/>
            </a:lvl9pPr>
          </a:lstStyle>
          <a:p>
            <a:endParaRPr/>
          </a:p>
        </p:txBody>
      </p:sp>
      <p:sp>
        <p:nvSpPr>
          <p:cNvPr id="37" name="Google Shape;37;p7"/>
          <p:cNvSpPr txBox="1">
            <a:spLocks noGrp="1"/>
          </p:cNvSpPr>
          <p:nvPr>
            <p:ph type="body" idx="2"/>
          </p:nvPr>
        </p:nvSpPr>
        <p:spPr>
          <a:xfrm>
            <a:off x="3707263" y="1803400"/>
            <a:ext cx="2674400" cy="4269600"/>
          </a:xfrm>
          <a:prstGeom prst="rect">
            <a:avLst/>
          </a:prstGeom>
        </p:spPr>
        <p:txBody>
          <a:bodyPr spcFirstLastPara="1" wrap="square" lIns="0" tIns="0" rIns="0" bIns="0" anchor="t" anchorCtr="0">
            <a:noAutofit/>
          </a:bodyPr>
          <a:lstStyle>
            <a:lvl1pPr marL="609448" lvl="0" indent="-440157" rtl="0">
              <a:spcBef>
                <a:spcPts val="800"/>
              </a:spcBef>
              <a:spcAft>
                <a:spcPts val="0"/>
              </a:spcAft>
              <a:buSzPts val="1600"/>
              <a:buChar char="⬡"/>
              <a:defRPr sz="2133"/>
            </a:lvl1pPr>
            <a:lvl2pPr marL="1218895" lvl="1" indent="-440157" rtl="0">
              <a:spcBef>
                <a:spcPts val="0"/>
              </a:spcBef>
              <a:spcAft>
                <a:spcPts val="0"/>
              </a:spcAft>
              <a:buSzPts val="1600"/>
              <a:buChar char="∙"/>
              <a:defRPr sz="2133"/>
            </a:lvl2pPr>
            <a:lvl3pPr marL="1828343" lvl="2" indent="-440157" rtl="0">
              <a:spcBef>
                <a:spcPts val="0"/>
              </a:spcBef>
              <a:spcAft>
                <a:spcPts val="0"/>
              </a:spcAft>
              <a:buSzPts val="1600"/>
              <a:buChar char="∙"/>
              <a:defRPr sz="2133"/>
            </a:lvl3pPr>
            <a:lvl4pPr marL="2437790" lvl="3" indent="-440157" rtl="0">
              <a:spcBef>
                <a:spcPts val="0"/>
              </a:spcBef>
              <a:spcAft>
                <a:spcPts val="0"/>
              </a:spcAft>
              <a:buSzPts val="1600"/>
              <a:buChar char="●"/>
              <a:defRPr sz="2133"/>
            </a:lvl4pPr>
            <a:lvl5pPr marL="3047238" lvl="4" indent="-440157" rtl="0">
              <a:spcBef>
                <a:spcPts val="0"/>
              </a:spcBef>
              <a:spcAft>
                <a:spcPts val="0"/>
              </a:spcAft>
              <a:buSzPts val="1600"/>
              <a:buChar char="○"/>
              <a:defRPr sz="2133"/>
            </a:lvl5pPr>
            <a:lvl6pPr marL="3656686" lvl="5" indent="-440157" rtl="0">
              <a:spcBef>
                <a:spcPts val="0"/>
              </a:spcBef>
              <a:spcAft>
                <a:spcPts val="0"/>
              </a:spcAft>
              <a:buSzPts val="1600"/>
              <a:buChar char="■"/>
              <a:defRPr sz="2133"/>
            </a:lvl6pPr>
            <a:lvl7pPr marL="4266133" lvl="6" indent="-440157" rtl="0">
              <a:spcBef>
                <a:spcPts val="0"/>
              </a:spcBef>
              <a:spcAft>
                <a:spcPts val="0"/>
              </a:spcAft>
              <a:buSzPts val="1600"/>
              <a:buChar char="●"/>
              <a:defRPr sz="2133"/>
            </a:lvl7pPr>
            <a:lvl8pPr marL="4875581" lvl="7" indent="-440157" rtl="0">
              <a:spcBef>
                <a:spcPts val="0"/>
              </a:spcBef>
              <a:spcAft>
                <a:spcPts val="0"/>
              </a:spcAft>
              <a:buSzPts val="1600"/>
              <a:buChar char="○"/>
              <a:defRPr sz="2133"/>
            </a:lvl8pPr>
            <a:lvl9pPr marL="5485028" lvl="8" indent="-440157" rtl="0">
              <a:spcBef>
                <a:spcPts val="0"/>
              </a:spcBef>
              <a:spcAft>
                <a:spcPts val="0"/>
              </a:spcAft>
              <a:buSzPts val="1600"/>
              <a:buChar char="■"/>
              <a:defRPr sz="2133"/>
            </a:lvl9pPr>
          </a:lstStyle>
          <a:p>
            <a:endParaRPr/>
          </a:p>
        </p:txBody>
      </p:sp>
      <p:sp>
        <p:nvSpPr>
          <p:cNvPr id="38" name="Google Shape;38;p7"/>
          <p:cNvSpPr txBox="1">
            <a:spLocks noGrp="1"/>
          </p:cNvSpPr>
          <p:nvPr>
            <p:ph type="body" idx="3"/>
          </p:nvPr>
        </p:nvSpPr>
        <p:spPr>
          <a:xfrm>
            <a:off x="6640459" y="1803400"/>
            <a:ext cx="2674400" cy="4269600"/>
          </a:xfrm>
          <a:prstGeom prst="rect">
            <a:avLst/>
          </a:prstGeom>
        </p:spPr>
        <p:txBody>
          <a:bodyPr spcFirstLastPara="1" wrap="square" lIns="0" tIns="0" rIns="0" bIns="0" anchor="t" anchorCtr="0">
            <a:noAutofit/>
          </a:bodyPr>
          <a:lstStyle>
            <a:lvl1pPr marL="609448" lvl="0" indent="-440157" rtl="0">
              <a:spcBef>
                <a:spcPts val="800"/>
              </a:spcBef>
              <a:spcAft>
                <a:spcPts val="0"/>
              </a:spcAft>
              <a:buSzPts val="1600"/>
              <a:buChar char="⬡"/>
              <a:defRPr sz="2133"/>
            </a:lvl1pPr>
            <a:lvl2pPr marL="1218895" lvl="1" indent="-440157" rtl="0">
              <a:spcBef>
                <a:spcPts val="0"/>
              </a:spcBef>
              <a:spcAft>
                <a:spcPts val="0"/>
              </a:spcAft>
              <a:buSzPts val="1600"/>
              <a:buChar char="∙"/>
              <a:defRPr sz="2133"/>
            </a:lvl2pPr>
            <a:lvl3pPr marL="1828343" lvl="2" indent="-440157" rtl="0">
              <a:spcBef>
                <a:spcPts val="0"/>
              </a:spcBef>
              <a:spcAft>
                <a:spcPts val="0"/>
              </a:spcAft>
              <a:buSzPts val="1600"/>
              <a:buChar char="∙"/>
              <a:defRPr sz="2133"/>
            </a:lvl3pPr>
            <a:lvl4pPr marL="2437790" lvl="3" indent="-440157" rtl="0">
              <a:spcBef>
                <a:spcPts val="0"/>
              </a:spcBef>
              <a:spcAft>
                <a:spcPts val="0"/>
              </a:spcAft>
              <a:buSzPts val="1600"/>
              <a:buChar char="●"/>
              <a:defRPr sz="2133"/>
            </a:lvl4pPr>
            <a:lvl5pPr marL="3047238" lvl="4" indent="-440157" rtl="0">
              <a:spcBef>
                <a:spcPts val="0"/>
              </a:spcBef>
              <a:spcAft>
                <a:spcPts val="0"/>
              </a:spcAft>
              <a:buSzPts val="1600"/>
              <a:buChar char="○"/>
              <a:defRPr sz="2133"/>
            </a:lvl5pPr>
            <a:lvl6pPr marL="3656686" lvl="5" indent="-440157" rtl="0">
              <a:spcBef>
                <a:spcPts val="0"/>
              </a:spcBef>
              <a:spcAft>
                <a:spcPts val="0"/>
              </a:spcAft>
              <a:buSzPts val="1600"/>
              <a:buChar char="■"/>
              <a:defRPr sz="2133"/>
            </a:lvl6pPr>
            <a:lvl7pPr marL="4266133" lvl="6" indent="-440157" rtl="0">
              <a:spcBef>
                <a:spcPts val="0"/>
              </a:spcBef>
              <a:spcAft>
                <a:spcPts val="0"/>
              </a:spcAft>
              <a:buSzPts val="1600"/>
              <a:buChar char="●"/>
              <a:defRPr sz="2133"/>
            </a:lvl7pPr>
            <a:lvl8pPr marL="4875581" lvl="7" indent="-440157" rtl="0">
              <a:spcBef>
                <a:spcPts val="0"/>
              </a:spcBef>
              <a:spcAft>
                <a:spcPts val="0"/>
              </a:spcAft>
              <a:buSzPts val="1600"/>
              <a:buChar char="○"/>
              <a:defRPr sz="2133"/>
            </a:lvl8pPr>
            <a:lvl9pPr marL="5485028" lvl="8" indent="-440157" rtl="0">
              <a:spcBef>
                <a:spcPts val="0"/>
              </a:spcBef>
              <a:spcAft>
                <a:spcPts val="0"/>
              </a:spcAft>
              <a:buSzPts val="1600"/>
              <a:buChar char="■"/>
              <a:defRPr sz="2133"/>
            </a:lvl9pPr>
          </a:lstStyle>
          <a:p>
            <a:endParaRPr/>
          </a:p>
        </p:txBody>
      </p:sp>
      <p:sp>
        <p:nvSpPr>
          <p:cNvPr id="39" name="Google Shape;39;p7"/>
          <p:cNvSpPr txBox="1">
            <a:spLocks noGrp="1"/>
          </p:cNvSpPr>
          <p:nvPr>
            <p:ph type="sldNum" idx="12"/>
          </p:nvPr>
        </p:nvSpPr>
        <p:spPr>
          <a:xfrm>
            <a:off x="11307446"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734645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1" y="0"/>
            <a:ext cx="12192000" cy="6858000"/>
          </a:xfrm>
          <a:prstGeom prst="rect">
            <a:avLst/>
          </a:prstGeom>
          <a:noFill/>
          <a:ln>
            <a:noFill/>
          </a:ln>
        </p:spPr>
      </p:pic>
      <p:sp>
        <p:nvSpPr>
          <p:cNvPr id="42" name="Google Shape;42;p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11307446"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600095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1" y="0"/>
            <a:ext cx="12192000" cy="6858000"/>
          </a:xfrm>
          <a:prstGeom prst="rect">
            <a:avLst/>
          </a:prstGeom>
          <a:noFill/>
          <a:ln>
            <a:noFill/>
          </a:ln>
        </p:spPr>
      </p:pic>
      <p:sp>
        <p:nvSpPr>
          <p:cNvPr id="46" name="Google Shape;46;p9"/>
          <p:cNvSpPr txBox="1">
            <a:spLocks noGrp="1"/>
          </p:cNvSpPr>
          <p:nvPr>
            <p:ph type="body" idx="1"/>
          </p:nvPr>
        </p:nvSpPr>
        <p:spPr>
          <a:xfrm>
            <a:off x="774067" y="5875067"/>
            <a:ext cx="8181200" cy="692800"/>
          </a:xfrm>
          <a:prstGeom prst="rect">
            <a:avLst/>
          </a:prstGeom>
        </p:spPr>
        <p:txBody>
          <a:bodyPr spcFirstLastPara="1" wrap="square" lIns="0" tIns="0" rIns="0" bIns="0" anchor="t" anchorCtr="0">
            <a:noAutofit/>
          </a:bodyPr>
          <a:lstStyle>
            <a:lvl1pPr marL="609448" lvl="0" indent="-304724">
              <a:spcBef>
                <a:spcPts val="480"/>
              </a:spcBef>
              <a:spcAft>
                <a:spcPts val="0"/>
              </a:spcAft>
              <a:buSzPts val="1400"/>
              <a:buNone/>
              <a:defRPr sz="1866"/>
            </a:lvl1pPr>
          </a:lstStyle>
          <a:p>
            <a:endParaRPr/>
          </a:p>
        </p:txBody>
      </p:sp>
      <p:sp>
        <p:nvSpPr>
          <p:cNvPr id="47" name="Google Shape;47;p9"/>
          <p:cNvSpPr txBox="1">
            <a:spLocks noGrp="1"/>
          </p:cNvSpPr>
          <p:nvPr>
            <p:ph type="sldNum" idx="12"/>
          </p:nvPr>
        </p:nvSpPr>
        <p:spPr>
          <a:xfrm>
            <a:off x="11307446"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20503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1" y="0"/>
            <a:ext cx="12192000" cy="6858000"/>
          </a:xfrm>
          <a:prstGeom prst="rect">
            <a:avLst/>
          </a:prstGeom>
          <a:noFill/>
          <a:ln>
            <a:noFill/>
          </a:ln>
        </p:spPr>
      </p:pic>
      <p:sp>
        <p:nvSpPr>
          <p:cNvPr id="50" name="Google Shape;50;p10"/>
          <p:cNvSpPr txBox="1">
            <a:spLocks noGrp="1"/>
          </p:cNvSpPr>
          <p:nvPr>
            <p:ph type="sldNum" idx="12"/>
          </p:nvPr>
        </p:nvSpPr>
        <p:spPr>
          <a:xfrm>
            <a:off x="11307446"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18737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9199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1" y="0"/>
            <a:ext cx="12192000" cy="6858000"/>
          </a:xfrm>
          <a:prstGeom prst="rect">
            <a:avLst/>
          </a:prstGeom>
          <a:noFill/>
          <a:ln>
            <a:noFill/>
          </a:ln>
        </p:spPr>
      </p:pic>
      <p:sp>
        <p:nvSpPr>
          <p:cNvPr id="53" name="Google Shape;53;p11"/>
          <p:cNvSpPr txBox="1">
            <a:spLocks noGrp="1"/>
          </p:cNvSpPr>
          <p:nvPr>
            <p:ph type="sldNum" idx="12"/>
          </p:nvPr>
        </p:nvSpPr>
        <p:spPr>
          <a:xfrm>
            <a:off x="11307446"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99609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7D32F2C-61AB-4F53-974F-EF55F3B927E7}"/>
              </a:ext>
            </a:extLst>
          </p:cNvPr>
          <p:cNvSpPr/>
          <p:nvPr userDrawn="1"/>
        </p:nvSpPr>
        <p:spPr>
          <a:xfrm>
            <a:off x="0" y="0"/>
            <a:ext cx="12192000" cy="6858000"/>
          </a:xfrm>
          <a:prstGeom prst="rect">
            <a:avLst/>
          </a:prstGeom>
          <a:gradFill flip="none" rotWithShape="1">
            <a:gsLst>
              <a:gs pos="0">
                <a:schemeClr val="accent1">
                  <a:alpha val="20000"/>
                </a:schemeClr>
              </a:gs>
              <a:gs pos="100000">
                <a:schemeClr val="accent3">
                  <a:alpha val="2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 xmlns:a16="http://schemas.microsoft.com/office/drawing/2014/main" id="{C937F504-2D2E-46CE-A49B-2BC7B5136AD3}"/>
              </a:ext>
            </a:extLst>
          </p:cNvPr>
          <p:cNvGrpSpPr/>
          <p:nvPr userDrawn="1"/>
        </p:nvGrpSpPr>
        <p:grpSpPr>
          <a:xfrm>
            <a:off x="228934" y="208564"/>
            <a:ext cx="739114" cy="6440872"/>
            <a:chOff x="421439" y="107680"/>
            <a:chExt cx="739114" cy="6440872"/>
          </a:xfrm>
        </p:grpSpPr>
        <p:grpSp>
          <p:nvGrpSpPr>
            <p:cNvPr id="3" name="Graphic 185">
              <a:extLst>
                <a:ext uri="{FF2B5EF4-FFF2-40B4-BE49-F238E27FC236}">
                  <a16:creationId xmlns="" xmlns:a16="http://schemas.microsoft.com/office/drawing/2014/main" id="{1FABB2BA-A497-49F2-95AF-BAAE2DC8E3ED}"/>
                </a:ext>
              </a:extLst>
            </p:cNvPr>
            <p:cNvGrpSpPr/>
            <p:nvPr userDrawn="1"/>
          </p:nvGrpSpPr>
          <p:grpSpPr>
            <a:xfrm rot="16200000">
              <a:off x="-806454" y="1368607"/>
              <a:ext cx="3227934" cy="706080"/>
              <a:chOff x="1526131" y="3355119"/>
              <a:chExt cx="1693505" cy="370438"/>
            </a:xfrm>
            <a:solidFill>
              <a:srgbClr val="FFFFFF">
                <a:alpha val="14000"/>
              </a:srgbClr>
            </a:solidFill>
          </p:grpSpPr>
          <p:sp>
            <p:nvSpPr>
              <p:cNvPr id="4" name="Freeform: Shape 3">
                <a:extLst>
                  <a:ext uri="{FF2B5EF4-FFF2-40B4-BE49-F238E27FC236}">
                    <a16:creationId xmlns="" xmlns:a16="http://schemas.microsoft.com/office/drawing/2014/main" id="{4C90A1D4-00F2-4CC5-B5CA-AE0F61E1B893}"/>
                  </a:ext>
                </a:extLst>
              </p:cNvPr>
              <p:cNvSpPr/>
              <p:nvPr/>
            </p:nvSpPr>
            <p:spPr>
              <a:xfrm>
                <a:off x="3003006" y="3378949"/>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DACC894D-85E2-4828-AB79-8A1CE3FB7AD3}"/>
                  </a:ext>
                </a:extLst>
              </p:cNvPr>
              <p:cNvSpPr/>
              <p:nvPr/>
            </p:nvSpPr>
            <p:spPr>
              <a:xfrm>
                <a:off x="2792875" y="3374616"/>
                <a:ext cx="216630" cy="346608"/>
              </a:xfrm>
              <a:custGeom>
                <a:avLst/>
                <a:gdLst>
                  <a:gd name="connsiteX0" fmla="*/ 170596 w 216630"/>
                  <a:gd name="connsiteY0" fmla="*/ 330902 h 346608"/>
                  <a:gd name="connsiteX1" fmla="*/ 142434 w 216630"/>
                  <a:gd name="connsiteY1" fmla="*/ 317905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0849AFD7-4687-4443-8ED6-AF1EAD0D1DB6}"/>
                  </a:ext>
                </a:extLst>
              </p:cNvPr>
              <p:cNvSpPr/>
              <p:nvPr/>
            </p:nvSpPr>
            <p:spPr>
              <a:xfrm>
                <a:off x="2582744" y="3370284"/>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90458CDE-2F49-4C4D-8F30-25B682BD6C2F}"/>
                  </a:ext>
                </a:extLst>
              </p:cNvPr>
              <p:cNvSpPr/>
              <p:nvPr/>
            </p:nvSpPr>
            <p:spPr>
              <a:xfrm>
                <a:off x="2370446" y="3368117"/>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0268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CD70904D-1276-47FC-B0B4-D9FB455440B5}"/>
                  </a:ext>
                </a:extLst>
              </p:cNvPr>
              <p:cNvSpPr/>
              <p:nvPr/>
            </p:nvSpPr>
            <p:spPr>
              <a:xfrm>
                <a:off x="2158406" y="3363785"/>
                <a:ext cx="216630" cy="346608"/>
              </a:xfrm>
              <a:custGeom>
                <a:avLst/>
                <a:gdLst>
                  <a:gd name="connsiteX0" fmla="*/ 172505 w 216630"/>
                  <a:gd name="connsiteY0" fmla="*/ 330902 h 346608"/>
                  <a:gd name="connsiteX1" fmla="*/ 144343 w 216630"/>
                  <a:gd name="connsiteY1" fmla="*/ 317905 h 346608"/>
                  <a:gd name="connsiteX2" fmla="*/ 27363 w 216630"/>
                  <a:gd name="connsiteY2" fmla="*/ 200924 h 346608"/>
                  <a:gd name="connsiteX3" fmla="*/ 29529 w 216630"/>
                  <a:gd name="connsiteY3" fmla="*/ 142434 h 346608"/>
                  <a:gd name="connsiteX4" fmla="*/ 148676 w 216630"/>
                  <a:gd name="connsiteY4" fmla="*/ 27620 h 346608"/>
                  <a:gd name="connsiteX5" fmla="*/ 207166 w 216630"/>
                  <a:gd name="connsiteY5" fmla="*/ 27620 h 346608"/>
                  <a:gd name="connsiteX6" fmla="*/ 207166 w 216630"/>
                  <a:gd name="connsiteY6" fmla="*/ 86110 h 346608"/>
                  <a:gd name="connsiteX7" fmla="*/ 118348 w 216630"/>
                  <a:gd name="connsiteY7" fmla="*/ 172762 h 346608"/>
                  <a:gd name="connsiteX8" fmla="*/ 205000 w 216630"/>
                  <a:gd name="connsiteY8" fmla="*/ 261581 h 346608"/>
                  <a:gd name="connsiteX9" fmla="*/ 205000 w 216630"/>
                  <a:gd name="connsiteY9" fmla="*/ 320071 h 346608"/>
                  <a:gd name="connsiteX10" fmla="*/ 172505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675AAC2F-F5B2-467B-8D92-F1562C6F9BA3}"/>
                  </a:ext>
                </a:extLst>
              </p:cNvPr>
              <p:cNvSpPr/>
              <p:nvPr/>
            </p:nvSpPr>
            <p:spPr>
              <a:xfrm>
                <a:off x="1948559" y="3361618"/>
                <a:ext cx="216630" cy="346608"/>
              </a:xfrm>
              <a:custGeom>
                <a:avLst/>
                <a:gdLst>
                  <a:gd name="connsiteX0" fmla="*/ 172221 w 216630"/>
                  <a:gd name="connsiteY0" fmla="*/ 330902 h 346608"/>
                  <a:gd name="connsiteX1" fmla="*/ 144059 w 216630"/>
                  <a:gd name="connsiteY1" fmla="*/ 317905 h 346608"/>
                  <a:gd name="connsiteX2" fmla="*/ 27079 w 216630"/>
                  <a:gd name="connsiteY2" fmla="*/ 198758 h 346608"/>
                  <a:gd name="connsiteX3" fmla="*/ 16247 w 216630"/>
                  <a:gd name="connsiteY3" fmla="*/ 170596 h 346608"/>
                  <a:gd name="connsiteX4" fmla="*/ 29245 w 216630"/>
                  <a:gd name="connsiteY4" fmla="*/ 142434 h 346608"/>
                  <a:gd name="connsiteX5" fmla="*/ 148392 w 216630"/>
                  <a:gd name="connsiteY5" fmla="*/ 27620 h 346608"/>
                  <a:gd name="connsiteX6" fmla="*/ 206882 w 216630"/>
                  <a:gd name="connsiteY6" fmla="*/ 27620 h 346608"/>
                  <a:gd name="connsiteX7" fmla="*/ 206882 w 216630"/>
                  <a:gd name="connsiteY7" fmla="*/ 86110 h 346608"/>
                  <a:gd name="connsiteX8" fmla="*/ 118063 w 216630"/>
                  <a:gd name="connsiteY8" fmla="*/ 172762 h 346608"/>
                  <a:gd name="connsiteX9" fmla="*/ 204715 w 216630"/>
                  <a:gd name="connsiteY9" fmla="*/ 261581 h 346608"/>
                  <a:gd name="connsiteX10" fmla="*/ 204715 w 216630"/>
                  <a:gd name="connsiteY10" fmla="*/ 320071 h 346608"/>
                  <a:gd name="connsiteX11" fmla="*/ 172221 w 216630"/>
                  <a:gd name="connsiteY11"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46608">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1BFA2C24-587B-4F9C-BCEE-D8D801C0F512}"/>
                  </a:ext>
                </a:extLst>
              </p:cNvPr>
              <p:cNvSpPr/>
              <p:nvPr/>
            </p:nvSpPr>
            <p:spPr>
              <a:xfrm>
                <a:off x="1737887" y="3355119"/>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 xmlns:a16="http://schemas.microsoft.com/office/drawing/2014/main" id="{4D42D3FF-42CC-43FE-B6DE-C9FFC1730DD2}"/>
                  </a:ext>
                </a:extLst>
              </p:cNvPr>
              <p:cNvSpPr/>
              <p:nvPr/>
            </p:nvSpPr>
            <p:spPr>
              <a:xfrm>
                <a:off x="1526131" y="3355119"/>
                <a:ext cx="216630" cy="324945"/>
              </a:xfrm>
              <a:custGeom>
                <a:avLst/>
                <a:gdLst>
                  <a:gd name="connsiteX0" fmla="*/ 172221 w 216630"/>
                  <a:gd name="connsiteY0" fmla="*/ 328736 h 324945"/>
                  <a:gd name="connsiteX1" fmla="*/ 144059 w 216630"/>
                  <a:gd name="connsiteY1" fmla="*/ 315738 h 324945"/>
                  <a:gd name="connsiteX2" fmla="*/ 27079 w 216630"/>
                  <a:gd name="connsiteY2" fmla="*/ 198758 h 324945"/>
                  <a:gd name="connsiteX3" fmla="*/ 16247 w 216630"/>
                  <a:gd name="connsiteY3" fmla="*/ 170596 h 324945"/>
                  <a:gd name="connsiteX4" fmla="*/ 29245 w 216630"/>
                  <a:gd name="connsiteY4" fmla="*/ 142434 h 324945"/>
                  <a:gd name="connsiteX5" fmla="*/ 148392 w 216630"/>
                  <a:gd name="connsiteY5" fmla="*/ 27620 h 324945"/>
                  <a:gd name="connsiteX6" fmla="*/ 206882 w 216630"/>
                  <a:gd name="connsiteY6" fmla="*/ 27620 h 324945"/>
                  <a:gd name="connsiteX7" fmla="*/ 206882 w 216630"/>
                  <a:gd name="connsiteY7" fmla="*/ 86110 h 324945"/>
                  <a:gd name="connsiteX8" fmla="*/ 118063 w 216630"/>
                  <a:gd name="connsiteY8" fmla="*/ 172762 h 324945"/>
                  <a:gd name="connsiteX9" fmla="*/ 204715 w 216630"/>
                  <a:gd name="connsiteY9" fmla="*/ 261581 h 324945"/>
                  <a:gd name="connsiteX10" fmla="*/ 204715 w 216630"/>
                  <a:gd name="connsiteY10" fmla="*/ 320071 h 324945"/>
                  <a:gd name="connsiteX11" fmla="*/ 172221 w 216630"/>
                  <a:gd name="connsiteY11" fmla="*/ 328736 h 32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24945">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grpFill/>
              <a:ln w="9525" cap="flat">
                <a:noFill/>
                <a:prstDash val="solid"/>
                <a:miter/>
              </a:ln>
            </p:spPr>
            <p:txBody>
              <a:bodyPr rtlCol="0" anchor="ctr"/>
              <a:lstStyle/>
              <a:p>
                <a:endParaRPr lang="en-US"/>
              </a:p>
            </p:txBody>
          </p:sp>
        </p:grpSp>
        <p:grpSp>
          <p:nvGrpSpPr>
            <p:cNvPr id="13" name="Graphic 185">
              <a:extLst>
                <a:ext uri="{FF2B5EF4-FFF2-40B4-BE49-F238E27FC236}">
                  <a16:creationId xmlns="" xmlns:a16="http://schemas.microsoft.com/office/drawing/2014/main" id="{7D1826FF-7D88-4DAC-9EBB-050FEBDFF8E6}"/>
                </a:ext>
              </a:extLst>
            </p:cNvPr>
            <p:cNvGrpSpPr/>
            <p:nvPr userDrawn="1"/>
          </p:nvGrpSpPr>
          <p:grpSpPr>
            <a:xfrm rot="16200000">
              <a:off x="-839488" y="4581545"/>
              <a:ext cx="3227934" cy="706080"/>
              <a:chOff x="1526131" y="3355119"/>
              <a:chExt cx="1693505" cy="370438"/>
            </a:xfrm>
            <a:solidFill>
              <a:srgbClr val="FFFFFF">
                <a:alpha val="14000"/>
              </a:srgbClr>
            </a:solidFill>
          </p:grpSpPr>
          <p:sp>
            <p:nvSpPr>
              <p:cNvPr id="14" name="Freeform: Shape 13">
                <a:extLst>
                  <a:ext uri="{FF2B5EF4-FFF2-40B4-BE49-F238E27FC236}">
                    <a16:creationId xmlns="" xmlns:a16="http://schemas.microsoft.com/office/drawing/2014/main" id="{4AB8E7C8-46B1-40E3-881C-C529318E1177}"/>
                  </a:ext>
                </a:extLst>
              </p:cNvPr>
              <p:cNvSpPr/>
              <p:nvPr/>
            </p:nvSpPr>
            <p:spPr>
              <a:xfrm>
                <a:off x="3003006" y="3378949"/>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BFE9E40D-B9CE-455B-B71C-1ACFD7FFDEAF}"/>
                  </a:ext>
                </a:extLst>
              </p:cNvPr>
              <p:cNvSpPr/>
              <p:nvPr/>
            </p:nvSpPr>
            <p:spPr>
              <a:xfrm>
                <a:off x="2792875" y="3374616"/>
                <a:ext cx="216630" cy="346608"/>
              </a:xfrm>
              <a:custGeom>
                <a:avLst/>
                <a:gdLst>
                  <a:gd name="connsiteX0" fmla="*/ 170596 w 216630"/>
                  <a:gd name="connsiteY0" fmla="*/ 330902 h 346608"/>
                  <a:gd name="connsiteX1" fmla="*/ 142434 w 216630"/>
                  <a:gd name="connsiteY1" fmla="*/ 317905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3B2FA1E4-7DEE-4B2C-9E4E-6367BFDF050A}"/>
                  </a:ext>
                </a:extLst>
              </p:cNvPr>
              <p:cNvSpPr/>
              <p:nvPr/>
            </p:nvSpPr>
            <p:spPr>
              <a:xfrm>
                <a:off x="2582744" y="3370284"/>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0193450B-9F65-4BA5-99EC-AFD98F319BEC}"/>
                  </a:ext>
                </a:extLst>
              </p:cNvPr>
              <p:cNvSpPr/>
              <p:nvPr/>
            </p:nvSpPr>
            <p:spPr>
              <a:xfrm>
                <a:off x="2370446" y="3368117"/>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0268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 xmlns:a16="http://schemas.microsoft.com/office/drawing/2014/main" id="{33E3D787-18EB-4756-A0A2-CC5B5B4D3F23}"/>
                  </a:ext>
                </a:extLst>
              </p:cNvPr>
              <p:cNvSpPr/>
              <p:nvPr/>
            </p:nvSpPr>
            <p:spPr>
              <a:xfrm>
                <a:off x="2158406" y="3363785"/>
                <a:ext cx="216630" cy="346608"/>
              </a:xfrm>
              <a:custGeom>
                <a:avLst/>
                <a:gdLst>
                  <a:gd name="connsiteX0" fmla="*/ 172505 w 216630"/>
                  <a:gd name="connsiteY0" fmla="*/ 330902 h 346608"/>
                  <a:gd name="connsiteX1" fmla="*/ 144343 w 216630"/>
                  <a:gd name="connsiteY1" fmla="*/ 317905 h 346608"/>
                  <a:gd name="connsiteX2" fmla="*/ 27363 w 216630"/>
                  <a:gd name="connsiteY2" fmla="*/ 200924 h 346608"/>
                  <a:gd name="connsiteX3" fmla="*/ 29529 w 216630"/>
                  <a:gd name="connsiteY3" fmla="*/ 142434 h 346608"/>
                  <a:gd name="connsiteX4" fmla="*/ 148676 w 216630"/>
                  <a:gd name="connsiteY4" fmla="*/ 27620 h 346608"/>
                  <a:gd name="connsiteX5" fmla="*/ 207166 w 216630"/>
                  <a:gd name="connsiteY5" fmla="*/ 27620 h 346608"/>
                  <a:gd name="connsiteX6" fmla="*/ 207166 w 216630"/>
                  <a:gd name="connsiteY6" fmla="*/ 86110 h 346608"/>
                  <a:gd name="connsiteX7" fmla="*/ 118348 w 216630"/>
                  <a:gd name="connsiteY7" fmla="*/ 172762 h 346608"/>
                  <a:gd name="connsiteX8" fmla="*/ 205000 w 216630"/>
                  <a:gd name="connsiteY8" fmla="*/ 261581 h 346608"/>
                  <a:gd name="connsiteX9" fmla="*/ 205000 w 216630"/>
                  <a:gd name="connsiteY9" fmla="*/ 320071 h 346608"/>
                  <a:gd name="connsiteX10" fmla="*/ 172505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C0DEBA89-C7C5-4703-AF5D-2E0F9E6C471B}"/>
                  </a:ext>
                </a:extLst>
              </p:cNvPr>
              <p:cNvSpPr/>
              <p:nvPr/>
            </p:nvSpPr>
            <p:spPr>
              <a:xfrm>
                <a:off x="1948559" y="3361618"/>
                <a:ext cx="216630" cy="346608"/>
              </a:xfrm>
              <a:custGeom>
                <a:avLst/>
                <a:gdLst>
                  <a:gd name="connsiteX0" fmla="*/ 172221 w 216630"/>
                  <a:gd name="connsiteY0" fmla="*/ 330902 h 346608"/>
                  <a:gd name="connsiteX1" fmla="*/ 144059 w 216630"/>
                  <a:gd name="connsiteY1" fmla="*/ 317905 h 346608"/>
                  <a:gd name="connsiteX2" fmla="*/ 27079 w 216630"/>
                  <a:gd name="connsiteY2" fmla="*/ 198758 h 346608"/>
                  <a:gd name="connsiteX3" fmla="*/ 16247 w 216630"/>
                  <a:gd name="connsiteY3" fmla="*/ 170596 h 346608"/>
                  <a:gd name="connsiteX4" fmla="*/ 29245 w 216630"/>
                  <a:gd name="connsiteY4" fmla="*/ 142434 h 346608"/>
                  <a:gd name="connsiteX5" fmla="*/ 148392 w 216630"/>
                  <a:gd name="connsiteY5" fmla="*/ 27620 h 346608"/>
                  <a:gd name="connsiteX6" fmla="*/ 206882 w 216630"/>
                  <a:gd name="connsiteY6" fmla="*/ 27620 h 346608"/>
                  <a:gd name="connsiteX7" fmla="*/ 206882 w 216630"/>
                  <a:gd name="connsiteY7" fmla="*/ 86110 h 346608"/>
                  <a:gd name="connsiteX8" fmla="*/ 118063 w 216630"/>
                  <a:gd name="connsiteY8" fmla="*/ 172762 h 346608"/>
                  <a:gd name="connsiteX9" fmla="*/ 204715 w 216630"/>
                  <a:gd name="connsiteY9" fmla="*/ 261581 h 346608"/>
                  <a:gd name="connsiteX10" fmla="*/ 204715 w 216630"/>
                  <a:gd name="connsiteY10" fmla="*/ 320071 h 346608"/>
                  <a:gd name="connsiteX11" fmla="*/ 172221 w 216630"/>
                  <a:gd name="connsiteY11"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46608">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0551AD23-CDFC-45EA-B2B4-6028084B2575}"/>
                  </a:ext>
                </a:extLst>
              </p:cNvPr>
              <p:cNvSpPr/>
              <p:nvPr/>
            </p:nvSpPr>
            <p:spPr>
              <a:xfrm>
                <a:off x="1737887" y="3355119"/>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7FC2A356-DE41-4F44-9E81-CBF9D5BAAD1B}"/>
                  </a:ext>
                </a:extLst>
              </p:cNvPr>
              <p:cNvSpPr/>
              <p:nvPr/>
            </p:nvSpPr>
            <p:spPr>
              <a:xfrm>
                <a:off x="1526131" y="3355119"/>
                <a:ext cx="216630" cy="324945"/>
              </a:xfrm>
              <a:custGeom>
                <a:avLst/>
                <a:gdLst>
                  <a:gd name="connsiteX0" fmla="*/ 172221 w 216630"/>
                  <a:gd name="connsiteY0" fmla="*/ 328736 h 324945"/>
                  <a:gd name="connsiteX1" fmla="*/ 144059 w 216630"/>
                  <a:gd name="connsiteY1" fmla="*/ 315738 h 324945"/>
                  <a:gd name="connsiteX2" fmla="*/ 27079 w 216630"/>
                  <a:gd name="connsiteY2" fmla="*/ 198758 h 324945"/>
                  <a:gd name="connsiteX3" fmla="*/ 16247 w 216630"/>
                  <a:gd name="connsiteY3" fmla="*/ 170596 h 324945"/>
                  <a:gd name="connsiteX4" fmla="*/ 29245 w 216630"/>
                  <a:gd name="connsiteY4" fmla="*/ 142434 h 324945"/>
                  <a:gd name="connsiteX5" fmla="*/ 148392 w 216630"/>
                  <a:gd name="connsiteY5" fmla="*/ 27620 h 324945"/>
                  <a:gd name="connsiteX6" fmla="*/ 206882 w 216630"/>
                  <a:gd name="connsiteY6" fmla="*/ 27620 h 324945"/>
                  <a:gd name="connsiteX7" fmla="*/ 206882 w 216630"/>
                  <a:gd name="connsiteY7" fmla="*/ 86110 h 324945"/>
                  <a:gd name="connsiteX8" fmla="*/ 118063 w 216630"/>
                  <a:gd name="connsiteY8" fmla="*/ 172762 h 324945"/>
                  <a:gd name="connsiteX9" fmla="*/ 204715 w 216630"/>
                  <a:gd name="connsiteY9" fmla="*/ 261581 h 324945"/>
                  <a:gd name="connsiteX10" fmla="*/ 204715 w 216630"/>
                  <a:gd name="connsiteY10" fmla="*/ 320071 h 324945"/>
                  <a:gd name="connsiteX11" fmla="*/ 172221 w 216630"/>
                  <a:gd name="connsiteY11" fmla="*/ 328736 h 32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24945">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822463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6078724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4"/>
        </a:solidFill>
        <a:effectLst/>
      </p:bgPr>
    </p:bg>
    <p:spTree>
      <p:nvGrpSpPr>
        <p:cNvPr id="1" name=""/>
        <p:cNvGrpSpPr/>
        <p:nvPr/>
      </p:nvGrpSpPr>
      <p:grpSpPr>
        <a:xfrm>
          <a:off x="0" y="0"/>
          <a:ext cx="0" cy="0"/>
          <a:chOff x="0" y="0"/>
          <a:chExt cx="0" cy="0"/>
        </a:xfrm>
      </p:grpSpPr>
      <p:grpSp>
        <p:nvGrpSpPr>
          <p:cNvPr id="4" name="Group 131">
            <a:extLst>
              <a:ext uri="{FF2B5EF4-FFF2-40B4-BE49-F238E27FC236}">
                <a16:creationId xmlns="" xmlns:a16="http://schemas.microsoft.com/office/drawing/2014/main" id="{27EE9740-0123-4869-BA43-7DD9426DE4D1}"/>
              </a:ext>
            </a:extLst>
          </p:cNvPr>
          <p:cNvGrpSpPr/>
          <p:nvPr userDrawn="1"/>
        </p:nvGrpSpPr>
        <p:grpSpPr>
          <a:xfrm>
            <a:off x="10676431" y="5252936"/>
            <a:ext cx="1372231" cy="1448563"/>
            <a:chOff x="787805" y="339502"/>
            <a:chExt cx="4175262" cy="4407517"/>
          </a:xfrm>
        </p:grpSpPr>
        <p:sp>
          <p:nvSpPr>
            <p:cNvPr id="6" name="Oval 132">
              <a:extLst>
                <a:ext uri="{FF2B5EF4-FFF2-40B4-BE49-F238E27FC236}">
                  <a16:creationId xmlns="" xmlns:a16="http://schemas.microsoft.com/office/drawing/2014/main" id="{447CDFBA-A030-4D6E-9FAD-493BCB45F4AC}"/>
                </a:ext>
              </a:extLst>
            </p:cNvPr>
            <p:cNvSpPr/>
            <p:nvPr/>
          </p:nvSpPr>
          <p:spPr>
            <a:xfrm>
              <a:off x="787805" y="339502"/>
              <a:ext cx="4175262" cy="4175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p>
          </p:txBody>
        </p:sp>
        <p:grpSp>
          <p:nvGrpSpPr>
            <p:cNvPr id="7" name="Group 133">
              <a:extLst>
                <a:ext uri="{FF2B5EF4-FFF2-40B4-BE49-F238E27FC236}">
                  <a16:creationId xmlns="" xmlns:a16="http://schemas.microsoft.com/office/drawing/2014/main" id="{702A2EA0-731F-4C9E-8163-4C2B0E0CA697}"/>
                </a:ext>
              </a:extLst>
            </p:cNvPr>
            <p:cNvGrpSpPr/>
            <p:nvPr/>
          </p:nvGrpSpPr>
          <p:grpSpPr>
            <a:xfrm>
              <a:off x="1129436" y="1046675"/>
              <a:ext cx="3492000" cy="3700344"/>
              <a:chOff x="5304922" y="1037184"/>
              <a:chExt cx="3492000" cy="3700344"/>
            </a:xfrm>
          </p:grpSpPr>
          <p:grpSp>
            <p:nvGrpSpPr>
              <p:cNvPr id="9" name="Group 134">
                <a:extLst>
                  <a:ext uri="{FF2B5EF4-FFF2-40B4-BE49-F238E27FC236}">
                    <a16:creationId xmlns="" xmlns:a16="http://schemas.microsoft.com/office/drawing/2014/main" id="{2C176EB5-F96E-4F35-853D-6EF47F79EDBD}"/>
                  </a:ext>
                </a:extLst>
              </p:cNvPr>
              <p:cNvGrpSpPr/>
              <p:nvPr/>
            </p:nvGrpSpPr>
            <p:grpSpPr>
              <a:xfrm>
                <a:off x="5304922" y="3743716"/>
                <a:ext cx="3492000" cy="437610"/>
                <a:chOff x="1709238" y="4209096"/>
                <a:chExt cx="3492000" cy="437610"/>
              </a:xfrm>
            </p:grpSpPr>
            <p:sp>
              <p:nvSpPr>
                <p:cNvPr id="35" name="Rectangle 160">
                  <a:extLst>
                    <a:ext uri="{FF2B5EF4-FFF2-40B4-BE49-F238E27FC236}">
                      <a16:creationId xmlns="" xmlns:a16="http://schemas.microsoft.com/office/drawing/2014/main" id="{A088076B-D1E6-42F3-8822-2B0C0C2EF717}"/>
                    </a:ext>
                  </a:extLst>
                </p:cNvPr>
                <p:cNvSpPr/>
                <p:nvPr/>
              </p:nvSpPr>
              <p:spPr>
                <a:xfrm>
                  <a:off x="1709238" y="4214706"/>
                  <a:ext cx="3492000" cy="43200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36" name="Group 161">
                  <a:extLst>
                    <a:ext uri="{FF2B5EF4-FFF2-40B4-BE49-F238E27FC236}">
                      <a16:creationId xmlns="" xmlns:a16="http://schemas.microsoft.com/office/drawing/2014/main" id="{5E605DFA-9839-43EB-A35A-47428FC7B705}"/>
                    </a:ext>
                  </a:extLst>
                </p:cNvPr>
                <p:cNvGrpSpPr/>
                <p:nvPr/>
              </p:nvGrpSpPr>
              <p:grpSpPr>
                <a:xfrm>
                  <a:off x="2078720" y="4209096"/>
                  <a:ext cx="469833" cy="432000"/>
                  <a:chOff x="2078720" y="4209096"/>
                  <a:chExt cx="469833" cy="432000"/>
                </a:xfrm>
              </p:grpSpPr>
              <p:sp>
                <p:nvSpPr>
                  <p:cNvPr id="44" name="Rectangle 169">
                    <a:extLst>
                      <a:ext uri="{FF2B5EF4-FFF2-40B4-BE49-F238E27FC236}">
                        <a16:creationId xmlns="" xmlns:a16="http://schemas.microsoft.com/office/drawing/2014/main" id="{B5FFB653-9F76-4A65-A49D-9F2C85A198AB}"/>
                      </a:ext>
                    </a:extLst>
                  </p:cNvPr>
                  <p:cNvSpPr/>
                  <p:nvPr/>
                </p:nvSpPr>
                <p:spPr>
                  <a:xfrm>
                    <a:off x="2078720"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5" name="Rectangle 170">
                    <a:extLst>
                      <a:ext uri="{FF2B5EF4-FFF2-40B4-BE49-F238E27FC236}">
                        <a16:creationId xmlns="" xmlns:a16="http://schemas.microsoft.com/office/drawing/2014/main" id="{BCC13D2D-CB21-4D8F-B306-116668EB554E}"/>
                      </a:ext>
                    </a:extLst>
                  </p:cNvPr>
                  <p:cNvSpPr/>
                  <p:nvPr/>
                </p:nvSpPr>
                <p:spPr>
                  <a:xfrm>
                    <a:off x="2217331"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6" name="Rectangle 171">
                    <a:extLst>
                      <a:ext uri="{FF2B5EF4-FFF2-40B4-BE49-F238E27FC236}">
                        <a16:creationId xmlns="" xmlns:a16="http://schemas.microsoft.com/office/drawing/2014/main" id="{4B4EC037-AC2B-4929-B36A-C295F594A5F3}"/>
                      </a:ext>
                    </a:extLst>
                  </p:cNvPr>
                  <p:cNvSpPr/>
                  <p:nvPr/>
                </p:nvSpPr>
                <p:spPr>
                  <a:xfrm>
                    <a:off x="2355942"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7" name="Rectangle 172">
                    <a:extLst>
                      <a:ext uri="{FF2B5EF4-FFF2-40B4-BE49-F238E27FC236}">
                        <a16:creationId xmlns="" xmlns:a16="http://schemas.microsoft.com/office/drawing/2014/main" id="{0A91E61B-6974-4AE2-B59E-A95CC1A47D2C}"/>
                      </a:ext>
                    </a:extLst>
                  </p:cNvPr>
                  <p:cNvSpPr/>
                  <p:nvPr/>
                </p:nvSpPr>
                <p:spPr>
                  <a:xfrm>
                    <a:off x="2494553"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nvGrpSpPr>
                <p:cNvPr id="37" name="Group 162">
                  <a:extLst>
                    <a:ext uri="{FF2B5EF4-FFF2-40B4-BE49-F238E27FC236}">
                      <a16:creationId xmlns="" xmlns:a16="http://schemas.microsoft.com/office/drawing/2014/main" id="{27F7EB12-F708-4209-A61D-2512C24393D2}"/>
                    </a:ext>
                  </a:extLst>
                </p:cNvPr>
                <p:cNvGrpSpPr/>
                <p:nvPr/>
              </p:nvGrpSpPr>
              <p:grpSpPr>
                <a:xfrm>
                  <a:off x="4098293" y="4384000"/>
                  <a:ext cx="900965" cy="82800"/>
                  <a:chOff x="4098293" y="4384000"/>
                  <a:chExt cx="900965" cy="82800"/>
                </a:xfrm>
              </p:grpSpPr>
              <p:sp>
                <p:nvSpPr>
                  <p:cNvPr id="38" name="Rectangle 163">
                    <a:extLst>
                      <a:ext uri="{FF2B5EF4-FFF2-40B4-BE49-F238E27FC236}">
                        <a16:creationId xmlns="" xmlns:a16="http://schemas.microsoft.com/office/drawing/2014/main" id="{C1C94283-5648-4D39-A6BA-94038C5B4847}"/>
                      </a:ext>
                    </a:extLst>
                  </p:cNvPr>
                  <p:cNvSpPr/>
                  <p:nvPr/>
                </p:nvSpPr>
                <p:spPr>
                  <a:xfrm>
                    <a:off x="4098293"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9" name="Rectangle 164">
                    <a:extLst>
                      <a:ext uri="{FF2B5EF4-FFF2-40B4-BE49-F238E27FC236}">
                        <a16:creationId xmlns="" xmlns:a16="http://schemas.microsoft.com/office/drawing/2014/main" id="{186C071A-034E-41D6-B2D4-5F90DD2C7357}"/>
                      </a:ext>
                    </a:extLst>
                  </p:cNvPr>
                  <p:cNvSpPr/>
                  <p:nvPr/>
                </p:nvSpPr>
                <p:spPr>
                  <a:xfrm>
                    <a:off x="4260486"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0" name="Rectangle 165">
                    <a:extLst>
                      <a:ext uri="{FF2B5EF4-FFF2-40B4-BE49-F238E27FC236}">
                        <a16:creationId xmlns="" xmlns:a16="http://schemas.microsoft.com/office/drawing/2014/main" id="{9D26C39B-8B97-4ECF-B6DD-B85BA0645422}"/>
                      </a:ext>
                    </a:extLst>
                  </p:cNvPr>
                  <p:cNvSpPr/>
                  <p:nvPr/>
                </p:nvSpPr>
                <p:spPr>
                  <a:xfrm>
                    <a:off x="4422679"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1" name="Rectangle 166">
                    <a:extLst>
                      <a:ext uri="{FF2B5EF4-FFF2-40B4-BE49-F238E27FC236}">
                        <a16:creationId xmlns="" xmlns:a16="http://schemas.microsoft.com/office/drawing/2014/main" id="{ECD584BD-CBEA-4A0C-AB8E-F908D8D2F3CF}"/>
                      </a:ext>
                    </a:extLst>
                  </p:cNvPr>
                  <p:cNvSpPr/>
                  <p:nvPr/>
                </p:nvSpPr>
                <p:spPr>
                  <a:xfrm>
                    <a:off x="4584872"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2" name="Rectangle 167">
                    <a:extLst>
                      <a:ext uri="{FF2B5EF4-FFF2-40B4-BE49-F238E27FC236}">
                        <a16:creationId xmlns="" xmlns:a16="http://schemas.microsoft.com/office/drawing/2014/main" id="{C5728277-DF1F-49FA-A188-97A3A7E9BCA7}"/>
                      </a:ext>
                    </a:extLst>
                  </p:cNvPr>
                  <p:cNvSpPr/>
                  <p:nvPr/>
                </p:nvSpPr>
                <p:spPr>
                  <a:xfrm>
                    <a:off x="4747065"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3" name="Rectangle 168">
                    <a:extLst>
                      <a:ext uri="{FF2B5EF4-FFF2-40B4-BE49-F238E27FC236}">
                        <a16:creationId xmlns="" xmlns:a16="http://schemas.microsoft.com/office/drawing/2014/main" id="{F2CC3C6B-2E47-4B4F-B1F5-22F379354563}"/>
                      </a:ext>
                    </a:extLst>
                  </p:cNvPr>
                  <p:cNvSpPr/>
                  <p:nvPr/>
                </p:nvSpPr>
                <p:spPr>
                  <a:xfrm>
                    <a:off x="4909258"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grpSp>
            <p:nvGrpSpPr>
              <p:cNvPr id="10" name="Group 135">
                <a:extLst>
                  <a:ext uri="{FF2B5EF4-FFF2-40B4-BE49-F238E27FC236}">
                    <a16:creationId xmlns="" xmlns:a16="http://schemas.microsoft.com/office/drawing/2014/main" id="{16966161-F969-48CE-9CA1-49DE5D84207F}"/>
                  </a:ext>
                </a:extLst>
              </p:cNvPr>
              <p:cNvGrpSpPr/>
              <p:nvPr/>
            </p:nvGrpSpPr>
            <p:grpSpPr>
              <a:xfrm flipH="1">
                <a:off x="5304922" y="4299918"/>
                <a:ext cx="3492000" cy="437610"/>
                <a:chOff x="1709238" y="4209096"/>
                <a:chExt cx="3492000" cy="437610"/>
              </a:xfrm>
            </p:grpSpPr>
            <p:sp>
              <p:nvSpPr>
                <p:cNvPr id="22" name="Rectangle 147">
                  <a:extLst>
                    <a:ext uri="{FF2B5EF4-FFF2-40B4-BE49-F238E27FC236}">
                      <a16:creationId xmlns="" xmlns:a16="http://schemas.microsoft.com/office/drawing/2014/main" id="{93B56050-6CF1-421F-BE2B-ACE4BF647094}"/>
                    </a:ext>
                  </a:extLst>
                </p:cNvPr>
                <p:cNvSpPr/>
                <p:nvPr/>
              </p:nvSpPr>
              <p:spPr>
                <a:xfrm>
                  <a:off x="1709238" y="4214706"/>
                  <a:ext cx="3492000" cy="432000"/>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23" name="Group 148">
                  <a:extLst>
                    <a:ext uri="{FF2B5EF4-FFF2-40B4-BE49-F238E27FC236}">
                      <a16:creationId xmlns="" xmlns:a16="http://schemas.microsoft.com/office/drawing/2014/main" id="{705F14FC-E5A6-4568-ACDF-1D3FE0C299AF}"/>
                    </a:ext>
                  </a:extLst>
                </p:cNvPr>
                <p:cNvGrpSpPr/>
                <p:nvPr/>
              </p:nvGrpSpPr>
              <p:grpSpPr>
                <a:xfrm>
                  <a:off x="2078720" y="4209096"/>
                  <a:ext cx="469833" cy="432000"/>
                  <a:chOff x="2078720" y="4209096"/>
                  <a:chExt cx="469833" cy="432000"/>
                </a:xfrm>
              </p:grpSpPr>
              <p:sp>
                <p:nvSpPr>
                  <p:cNvPr id="31" name="Rectangle 156">
                    <a:extLst>
                      <a:ext uri="{FF2B5EF4-FFF2-40B4-BE49-F238E27FC236}">
                        <a16:creationId xmlns="" xmlns:a16="http://schemas.microsoft.com/office/drawing/2014/main" id="{C1C67428-84B3-47F6-B572-1DDAD72482EA}"/>
                      </a:ext>
                    </a:extLst>
                  </p:cNvPr>
                  <p:cNvSpPr/>
                  <p:nvPr/>
                </p:nvSpPr>
                <p:spPr>
                  <a:xfrm>
                    <a:off x="2078720"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2" name="Rectangle 157">
                    <a:extLst>
                      <a:ext uri="{FF2B5EF4-FFF2-40B4-BE49-F238E27FC236}">
                        <a16:creationId xmlns="" xmlns:a16="http://schemas.microsoft.com/office/drawing/2014/main" id="{4D291A85-90BC-40C4-82C8-995D19DA7B57}"/>
                      </a:ext>
                    </a:extLst>
                  </p:cNvPr>
                  <p:cNvSpPr/>
                  <p:nvPr/>
                </p:nvSpPr>
                <p:spPr>
                  <a:xfrm>
                    <a:off x="2217331"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3" name="Rectangle 158">
                    <a:extLst>
                      <a:ext uri="{FF2B5EF4-FFF2-40B4-BE49-F238E27FC236}">
                        <a16:creationId xmlns="" xmlns:a16="http://schemas.microsoft.com/office/drawing/2014/main" id="{1208F1BF-C308-4341-9331-371D54887A35}"/>
                      </a:ext>
                    </a:extLst>
                  </p:cNvPr>
                  <p:cNvSpPr/>
                  <p:nvPr/>
                </p:nvSpPr>
                <p:spPr>
                  <a:xfrm>
                    <a:off x="2355942"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4" name="Rectangle 159">
                    <a:extLst>
                      <a:ext uri="{FF2B5EF4-FFF2-40B4-BE49-F238E27FC236}">
                        <a16:creationId xmlns="" xmlns:a16="http://schemas.microsoft.com/office/drawing/2014/main" id="{79574260-10CF-4B47-BE94-064E3817BFD5}"/>
                      </a:ext>
                    </a:extLst>
                  </p:cNvPr>
                  <p:cNvSpPr/>
                  <p:nvPr/>
                </p:nvSpPr>
                <p:spPr>
                  <a:xfrm>
                    <a:off x="2494553"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nvGrpSpPr>
                <p:cNvPr id="24" name="Group 149">
                  <a:extLst>
                    <a:ext uri="{FF2B5EF4-FFF2-40B4-BE49-F238E27FC236}">
                      <a16:creationId xmlns="" xmlns:a16="http://schemas.microsoft.com/office/drawing/2014/main" id="{29B59D79-C5D1-4C8A-A153-2896A45EC8E8}"/>
                    </a:ext>
                  </a:extLst>
                </p:cNvPr>
                <p:cNvGrpSpPr/>
                <p:nvPr/>
              </p:nvGrpSpPr>
              <p:grpSpPr>
                <a:xfrm>
                  <a:off x="4098293" y="4384000"/>
                  <a:ext cx="900965" cy="82800"/>
                  <a:chOff x="4098293" y="4384000"/>
                  <a:chExt cx="900965" cy="82800"/>
                </a:xfrm>
              </p:grpSpPr>
              <p:sp>
                <p:nvSpPr>
                  <p:cNvPr id="25" name="Rectangle 150">
                    <a:extLst>
                      <a:ext uri="{FF2B5EF4-FFF2-40B4-BE49-F238E27FC236}">
                        <a16:creationId xmlns="" xmlns:a16="http://schemas.microsoft.com/office/drawing/2014/main" id="{8DA58CED-B891-4D70-BF4E-F7C6E3CDEB7D}"/>
                      </a:ext>
                    </a:extLst>
                  </p:cNvPr>
                  <p:cNvSpPr/>
                  <p:nvPr/>
                </p:nvSpPr>
                <p:spPr>
                  <a:xfrm>
                    <a:off x="4098293"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26" name="Rectangle 151">
                    <a:extLst>
                      <a:ext uri="{FF2B5EF4-FFF2-40B4-BE49-F238E27FC236}">
                        <a16:creationId xmlns="" xmlns:a16="http://schemas.microsoft.com/office/drawing/2014/main" id="{D5615C41-5541-4FE5-BB94-F395569E4B52}"/>
                      </a:ext>
                    </a:extLst>
                  </p:cNvPr>
                  <p:cNvSpPr/>
                  <p:nvPr/>
                </p:nvSpPr>
                <p:spPr>
                  <a:xfrm>
                    <a:off x="4260486"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27" name="Rectangle 152">
                    <a:extLst>
                      <a:ext uri="{FF2B5EF4-FFF2-40B4-BE49-F238E27FC236}">
                        <a16:creationId xmlns="" xmlns:a16="http://schemas.microsoft.com/office/drawing/2014/main" id="{AD243482-CED3-434C-8308-51F8E10B9F44}"/>
                      </a:ext>
                    </a:extLst>
                  </p:cNvPr>
                  <p:cNvSpPr/>
                  <p:nvPr/>
                </p:nvSpPr>
                <p:spPr>
                  <a:xfrm>
                    <a:off x="4422679"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28" name="Rectangle 153">
                    <a:extLst>
                      <a:ext uri="{FF2B5EF4-FFF2-40B4-BE49-F238E27FC236}">
                        <a16:creationId xmlns="" xmlns:a16="http://schemas.microsoft.com/office/drawing/2014/main" id="{CBEE918D-9CFE-4074-B060-80787DAC7404}"/>
                      </a:ext>
                    </a:extLst>
                  </p:cNvPr>
                  <p:cNvSpPr/>
                  <p:nvPr/>
                </p:nvSpPr>
                <p:spPr>
                  <a:xfrm>
                    <a:off x="4584872"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29" name="Rectangle 154">
                    <a:extLst>
                      <a:ext uri="{FF2B5EF4-FFF2-40B4-BE49-F238E27FC236}">
                        <a16:creationId xmlns="" xmlns:a16="http://schemas.microsoft.com/office/drawing/2014/main" id="{33E58DA4-9445-42D6-8698-D553D440C13E}"/>
                      </a:ext>
                    </a:extLst>
                  </p:cNvPr>
                  <p:cNvSpPr/>
                  <p:nvPr/>
                </p:nvSpPr>
                <p:spPr>
                  <a:xfrm>
                    <a:off x="4747065"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0" name="Rectangle 155">
                    <a:extLst>
                      <a:ext uri="{FF2B5EF4-FFF2-40B4-BE49-F238E27FC236}">
                        <a16:creationId xmlns="" xmlns:a16="http://schemas.microsoft.com/office/drawing/2014/main" id="{B635869A-C811-406D-B73E-F2BEA6835DBE}"/>
                      </a:ext>
                    </a:extLst>
                  </p:cNvPr>
                  <p:cNvSpPr/>
                  <p:nvPr/>
                </p:nvSpPr>
                <p:spPr>
                  <a:xfrm>
                    <a:off x="4909258"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grpSp>
            <p:nvGrpSpPr>
              <p:cNvPr id="11" name="Group 136">
                <a:extLst>
                  <a:ext uri="{FF2B5EF4-FFF2-40B4-BE49-F238E27FC236}">
                    <a16:creationId xmlns="" xmlns:a16="http://schemas.microsoft.com/office/drawing/2014/main" id="{0C91AD8C-42DA-4BAD-A05B-813F8FF5805B}"/>
                  </a:ext>
                </a:extLst>
              </p:cNvPr>
              <p:cNvGrpSpPr/>
              <p:nvPr/>
            </p:nvGrpSpPr>
            <p:grpSpPr>
              <a:xfrm>
                <a:off x="6272654" y="1875857"/>
                <a:ext cx="720080" cy="720080"/>
                <a:chOff x="6272654" y="1875857"/>
                <a:chExt cx="720080" cy="720080"/>
              </a:xfrm>
            </p:grpSpPr>
            <p:sp>
              <p:nvSpPr>
                <p:cNvPr id="20" name="Rectangle 145">
                  <a:extLst>
                    <a:ext uri="{FF2B5EF4-FFF2-40B4-BE49-F238E27FC236}">
                      <a16:creationId xmlns="" xmlns:a16="http://schemas.microsoft.com/office/drawing/2014/main" id="{1B068CA3-3CBF-464B-BA38-86D999AC9E43}"/>
                    </a:ext>
                  </a:extLst>
                </p:cNvPr>
                <p:cNvSpPr/>
                <p:nvPr/>
              </p:nvSpPr>
              <p:spPr>
                <a:xfrm>
                  <a:off x="6272654" y="1875857"/>
                  <a:ext cx="720080" cy="72008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1" name="Parallelogram 5">
                  <a:extLst>
                    <a:ext uri="{FF2B5EF4-FFF2-40B4-BE49-F238E27FC236}">
                      <a16:creationId xmlns="" xmlns:a16="http://schemas.microsoft.com/office/drawing/2014/main" id="{B1D31BB0-1630-4739-914C-C145F309A5AF}"/>
                    </a:ext>
                  </a:extLst>
                </p:cNvPr>
                <p:cNvSpPr>
                  <a:spLocks/>
                </p:cNvSpPr>
                <p:nvPr/>
              </p:nvSpPr>
              <p:spPr>
                <a:xfrm>
                  <a:off x="6391715" y="1978487"/>
                  <a:ext cx="481958" cy="481904"/>
                </a:xfrm>
                <a:custGeom>
                  <a:avLst/>
                  <a:gdLst/>
                  <a:ahLst/>
                  <a:cxnLst/>
                  <a:rect l="l" t="t" r="r" b="b"/>
                  <a:pathLst>
                    <a:path w="848270" h="868857">
                      <a:moveTo>
                        <a:pt x="424135" y="189887"/>
                      </a:moveTo>
                      <a:lnTo>
                        <a:pt x="297766" y="526729"/>
                      </a:lnTo>
                      <a:lnTo>
                        <a:pt x="550505" y="526729"/>
                      </a:lnTo>
                      <a:close/>
                      <a:moveTo>
                        <a:pt x="325960" y="0"/>
                      </a:moveTo>
                      <a:lnTo>
                        <a:pt x="352897" y="0"/>
                      </a:lnTo>
                      <a:lnTo>
                        <a:pt x="495373" y="0"/>
                      </a:lnTo>
                      <a:lnTo>
                        <a:pt x="522310" y="0"/>
                      </a:lnTo>
                      <a:lnTo>
                        <a:pt x="848270" y="868857"/>
                      </a:lnTo>
                      <a:lnTo>
                        <a:pt x="678857" y="868857"/>
                      </a:lnTo>
                      <a:lnTo>
                        <a:pt x="604960" y="671883"/>
                      </a:lnTo>
                      <a:lnTo>
                        <a:pt x="243310" y="671883"/>
                      </a:lnTo>
                      <a:lnTo>
                        <a:pt x="169413" y="868857"/>
                      </a:lnTo>
                      <a:lnTo>
                        <a:pt x="0" y="86885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nvGrpSpPr>
              <p:cNvPr id="12" name="Group 137">
                <a:extLst>
                  <a:ext uri="{FF2B5EF4-FFF2-40B4-BE49-F238E27FC236}">
                    <a16:creationId xmlns="" xmlns:a16="http://schemas.microsoft.com/office/drawing/2014/main" id="{15C18143-14BB-4C58-A20B-7318D344E22E}"/>
                  </a:ext>
                </a:extLst>
              </p:cNvPr>
              <p:cNvGrpSpPr/>
              <p:nvPr/>
            </p:nvGrpSpPr>
            <p:grpSpPr>
              <a:xfrm>
                <a:off x="7109110" y="1875857"/>
                <a:ext cx="720080" cy="720080"/>
                <a:chOff x="7109110" y="1875857"/>
                <a:chExt cx="720080" cy="720080"/>
              </a:xfrm>
            </p:grpSpPr>
            <p:sp>
              <p:nvSpPr>
                <p:cNvPr id="18" name="Rectangle 143">
                  <a:extLst>
                    <a:ext uri="{FF2B5EF4-FFF2-40B4-BE49-F238E27FC236}">
                      <a16:creationId xmlns="" xmlns:a16="http://schemas.microsoft.com/office/drawing/2014/main" id="{E954313C-2870-4B5A-B18A-5C692BEC6D8C}"/>
                    </a:ext>
                  </a:extLst>
                </p:cNvPr>
                <p:cNvSpPr/>
                <p:nvPr/>
              </p:nvSpPr>
              <p:spPr>
                <a:xfrm>
                  <a:off x="7109110" y="1875857"/>
                  <a:ext cx="720080" cy="720080"/>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9" name="Rectangle 9">
                  <a:extLst>
                    <a:ext uri="{FF2B5EF4-FFF2-40B4-BE49-F238E27FC236}">
                      <a16:creationId xmlns="" xmlns:a16="http://schemas.microsoft.com/office/drawing/2014/main" id="{4763907E-8A97-41E2-93BA-2E0B967D4ECA}"/>
                    </a:ext>
                  </a:extLst>
                </p:cNvPr>
                <p:cNvSpPr>
                  <a:spLocks noChangeAspect="1"/>
                </p:cNvSpPr>
                <p:nvPr/>
              </p:nvSpPr>
              <p:spPr>
                <a:xfrm>
                  <a:off x="7267746" y="1994945"/>
                  <a:ext cx="402809" cy="481904"/>
                </a:xfrm>
                <a:custGeom>
                  <a:avLst/>
                  <a:gdLst>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174101 w 728932"/>
                    <a:gd name="connsiteY5" fmla="*/ 488630 h 872065"/>
                    <a:gd name="connsiteX6" fmla="*/ 174101 w 728932"/>
                    <a:gd name="connsiteY6" fmla="*/ 140965 h 872065"/>
                    <a:gd name="connsiteX7" fmla="*/ 174101 w 728932"/>
                    <a:gd name="connsiteY7" fmla="*/ 347665 h 872065"/>
                    <a:gd name="connsiteX8" fmla="*/ 431276 w 728932"/>
                    <a:gd name="connsiteY8" fmla="*/ 347665 h 872065"/>
                    <a:gd name="connsiteX9" fmla="*/ 431276 w 728932"/>
                    <a:gd name="connsiteY9" fmla="*/ 345754 h 872065"/>
                    <a:gd name="connsiteX10" fmla="*/ 517000 w 728932"/>
                    <a:gd name="connsiteY10" fmla="*/ 243359 h 872065"/>
                    <a:gd name="connsiteX11" fmla="*/ 433656 w 728932"/>
                    <a:gd name="connsiteY11" fmla="*/ 148109 h 872065"/>
                    <a:gd name="connsiteX12" fmla="*/ 174101 w 728932"/>
                    <a:gd name="connsiteY12" fmla="*/ 140965 h 872065"/>
                    <a:gd name="connsiteX13" fmla="*/ 0 w 728932"/>
                    <a:gd name="connsiteY13" fmla="*/ 0 h 872065"/>
                    <a:gd name="connsiteX14" fmla="*/ 127816 w 728932"/>
                    <a:gd name="connsiteY14" fmla="*/ 0 h 872065"/>
                    <a:gd name="connsiteX15" fmla="*/ 174101 w 728932"/>
                    <a:gd name="connsiteY15" fmla="*/ 0 h 872065"/>
                    <a:gd name="connsiteX16" fmla="*/ 447945 w 728932"/>
                    <a:gd name="connsiteY16" fmla="*/ 0 h 872065"/>
                    <a:gd name="connsiteX17" fmla="*/ 447945 w 728932"/>
                    <a:gd name="connsiteY17" fmla="*/ 1732 h 872065"/>
                    <a:gd name="connsiteX18" fmla="*/ 683688 w 728932"/>
                    <a:gd name="connsiteY18" fmla="*/ 179066 h 872065"/>
                    <a:gd name="connsiteX19" fmla="*/ 559863 w 728932"/>
                    <a:gd name="connsiteY19" fmla="*/ 407666 h 872065"/>
                    <a:gd name="connsiteX20" fmla="*/ 728932 w 728932"/>
                    <a:gd name="connsiteY20" fmla="*/ 633885 h 872065"/>
                    <a:gd name="connsiteX21" fmla="*/ 433657 w 728932"/>
                    <a:gd name="connsiteY21" fmla="*/ 872010 h 872065"/>
                    <a:gd name="connsiteX22" fmla="*/ 433776 w 728932"/>
                    <a:gd name="connsiteY22" fmla="*/ 869628 h 872065"/>
                    <a:gd name="connsiteX23" fmla="*/ 174101 w 728932"/>
                    <a:gd name="connsiteY23" fmla="*/ 869628 h 872065"/>
                    <a:gd name="connsiteX24" fmla="*/ 127816 w 728932"/>
                    <a:gd name="connsiteY24" fmla="*/ 869628 h 872065"/>
                    <a:gd name="connsiteX25" fmla="*/ 0 w 728932"/>
                    <a:gd name="connsiteY25" fmla="*/ 869628 h 872065"/>
                    <a:gd name="connsiteX26" fmla="*/ 0 w 728932"/>
                    <a:gd name="connsiteY26" fmla="*/ 0 h 87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932" h="872065">
                      <a:moveTo>
                        <a:pt x="174101" y="488630"/>
                      </a:moveTo>
                      <a:lnTo>
                        <a:pt x="174101" y="728663"/>
                      </a:lnTo>
                      <a:lnTo>
                        <a:pt x="442406" y="728663"/>
                      </a:lnTo>
                      <a:cubicBezTo>
                        <a:pt x="511257" y="715167"/>
                        <a:pt x="549532" y="684907"/>
                        <a:pt x="547956" y="612454"/>
                      </a:cubicBezTo>
                      <a:cubicBezTo>
                        <a:pt x="543194" y="552923"/>
                        <a:pt x="538432" y="510060"/>
                        <a:pt x="431276" y="493391"/>
                      </a:cubicBezTo>
                      <a:lnTo>
                        <a:pt x="174101" y="488630"/>
                      </a:lnTo>
                      <a:close/>
                      <a:moveTo>
                        <a:pt x="174101" y="140965"/>
                      </a:moveTo>
                      <a:lnTo>
                        <a:pt x="174101" y="347665"/>
                      </a:lnTo>
                      <a:lnTo>
                        <a:pt x="431276" y="347665"/>
                      </a:lnTo>
                      <a:lnTo>
                        <a:pt x="431276" y="345754"/>
                      </a:lnTo>
                      <a:cubicBezTo>
                        <a:pt x="474139" y="322735"/>
                        <a:pt x="514619" y="311622"/>
                        <a:pt x="517000" y="243359"/>
                      </a:cubicBezTo>
                      <a:cubicBezTo>
                        <a:pt x="517000" y="202878"/>
                        <a:pt x="502713" y="157634"/>
                        <a:pt x="433656" y="148109"/>
                      </a:cubicBezTo>
                      <a:cubicBezTo>
                        <a:pt x="366981" y="140568"/>
                        <a:pt x="274510" y="141043"/>
                        <a:pt x="174101" y="140965"/>
                      </a:cubicBezTo>
                      <a:close/>
                      <a:moveTo>
                        <a:pt x="0" y="0"/>
                      </a:moveTo>
                      <a:lnTo>
                        <a:pt x="127816" y="0"/>
                      </a:lnTo>
                      <a:lnTo>
                        <a:pt x="174101" y="0"/>
                      </a:lnTo>
                      <a:lnTo>
                        <a:pt x="447945" y="0"/>
                      </a:lnTo>
                      <a:lnTo>
                        <a:pt x="447945" y="1732"/>
                      </a:lnTo>
                      <a:cubicBezTo>
                        <a:pt x="634795" y="8775"/>
                        <a:pt x="679801" y="148746"/>
                        <a:pt x="683688" y="179066"/>
                      </a:cubicBezTo>
                      <a:cubicBezTo>
                        <a:pt x="689245" y="333848"/>
                        <a:pt x="620981" y="374328"/>
                        <a:pt x="559863" y="407666"/>
                      </a:cubicBezTo>
                      <a:cubicBezTo>
                        <a:pt x="663844" y="433066"/>
                        <a:pt x="727345" y="515617"/>
                        <a:pt x="728932" y="633885"/>
                      </a:cubicBezTo>
                      <a:cubicBezTo>
                        <a:pt x="720200" y="800572"/>
                        <a:pt x="594788" y="874392"/>
                        <a:pt x="433657" y="872010"/>
                      </a:cubicBezTo>
                      <a:cubicBezTo>
                        <a:pt x="433697" y="871216"/>
                        <a:pt x="433736" y="870422"/>
                        <a:pt x="433776" y="869628"/>
                      </a:cubicBezTo>
                      <a:lnTo>
                        <a:pt x="174101" y="869628"/>
                      </a:lnTo>
                      <a:lnTo>
                        <a:pt x="127816" y="869628"/>
                      </a:lnTo>
                      <a:lnTo>
                        <a:pt x="0" y="869628"/>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nvGrpSpPr>
              <p:cNvPr id="13" name="Group 138">
                <a:extLst>
                  <a:ext uri="{FF2B5EF4-FFF2-40B4-BE49-F238E27FC236}">
                    <a16:creationId xmlns="" xmlns:a16="http://schemas.microsoft.com/office/drawing/2014/main" id="{2643E987-90C2-4B94-B80F-EDC21B366997}"/>
                  </a:ext>
                </a:extLst>
              </p:cNvPr>
              <p:cNvGrpSpPr/>
              <p:nvPr/>
            </p:nvGrpSpPr>
            <p:grpSpPr>
              <a:xfrm>
                <a:off x="6690882" y="1037184"/>
                <a:ext cx="720080" cy="720080"/>
                <a:chOff x="6690882" y="1037184"/>
                <a:chExt cx="720080" cy="720080"/>
              </a:xfrm>
            </p:grpSpPr>
            <p:sp>
              <p:nvSpPr>
                <p:cNvPr id="16" name="Rectangle 141">
                  <a:extLst>
                    <a:ext uri="{FF2B5EF4-FFF2-40B4-BE49-F238E27FC236}">
                      <a16:creationId xmlns="" xmlns:a16="http://schemas.microsoft.com/office/drawing/2014/main" id="{FDD5E718-9613-4CA7-B815-A1504E9F381E}"/>
                    </a:ext>
                  </a:extLst>
                </p:cNvPr>
                <p:cNvSpPr/>
                <p:nvPr/>
              </p:nvSpPr>
              <p:spPr>
                <a:xfrm>
                  <a:off x="6690882" y="1037184"/>
                  <a:ext cx="720080" cy="7200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7" name="Block Arc 142">
                  <a:extLst>
                    <a:ext uri="{FF2B5EF4-FFF2-40B4-BE49-F238E27FC236}">
                      <a16:creationId xmlns="" xmlns:a16="http://schemas.microsoft.com/office/drawing/2014/main" id="{407CE817-14C3-44BE-AA08-4ADF87841D87}"/>
                    </a:ext>
                  </a:extLst>
                </p:cNvPr>
                <p:cNvSpPr>
                  <a:spLocks noChangeAspect="1"/>
                </p:cNvSpPr>
                <p:nvPr/>
              </p:nvSpPr>
              <p:spPr>
                <a:xfrm>
                  <a:off x="6842201" y="1156272"/>
                  <a:ext cx="417443" cy="481904"/>
                </a:xfrm>
                <a:prstGeom prst="blockArc">
                  <a:avLst>
                    <a:gd name="adj1" fmla="val 1756726"/>
                    <a:gd name="adj2" fmla="val 19889488"/>
                    <a:gd name="adj3" fmla="val 227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grpSp>
          <p:sp>
            <p:nvSpPr>
              <p:cNvPr id="14" name="Round Same Side Corner Rectangle 51">
                <a:extLst>
                  <a:ext uri="{FF2B5EF4-FFF2-40B4-BE49-F238E27FC236}">
                    <a16:creationId xmlns="" xmlns:a16="http://schemas.microsoft.com/office/drawing/2014/main" id="{E71512B9-2122-4E61-A068-EC571CE12AB2}"/>
                  </a:ext>
                </a:extLst>
              </p:cNvPr>
              <p:cNvSpPr/>
              <p:nvPr/>
            </p:nvSpPr>
            <p:spPr>
              <a:xfrm rot="5400000">
                <a:off x="6852922" y="1652530"/>
                <a:ext cx="396000" cy="2520000"/>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p>
            </p:txBody>
          </p:sp>
          <p:sp>
            <p:nvSpPr>
              <p:cNvPr id="15" name="Round Same Side Corner Rectangle 51">
                <a:extLst>
                  <a:ext uri="{FF2B5EF4-FFF2-40B4-BE49-F238E27FC236}">
                    <a16:creationId xmlns="" xmlns:a16="http://schemas.microsoft.com/office/drawing/2014/main" id="{5820E22C-02AD-453C-B5C8-EA9F3637AF00}"/>
                  </a:ext>
                </a:extLst>
              </p:cNvPr>
              <p:cNvSpPr/>
              <p:nvPr/>
            </p:nvSpPr>
            <p:spPr>
              <a:xfrm rot="16200000">
                <a:off x="6852922" y="2167123"/>
                <a:ext cx="396000" cy="2520000"/>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p>
            </p:txBody>
          </p:sp>
        </p:grpSp>
      </p:grpSp>
      <p:sp>
        <p:nvSpPr>
          <p:cNvPr id="8"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39092649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p:cNvSpPr/>
          <p:nvPr userDrawn="1"/>
        </p:nvSpPr>
        <p:spPr>
          <a:xfrm>
            <a:off x="2063552" y="0"/>
            <a:ext cx="101284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5" name="Group 131">
            <a:extLst>
              <a:ext uri="{FF2B5EF4-FFF2-40B4-BE49-F238E27FC236}">
                <a16:creationId xmlns="" xmlns:a16="http://schemas.microsoft.com/office/drawing/2014/main" id="{026D4B59-5D59-4CEC-AB20-DB24D608CE1F}"/>
              </a:ext>
            </a:extLst>
          </p:cNvPr>
          <p:cNvGrpSpPr/>
          <p:nvPr userDrawn="1"/>
        </p:nvGrpSpPr>
        <p:grpSpPr>
          <a:xfrm>
            <a:off x="168619" y="4771871"/>
            <a:ext cx="1728192" cy="1824325"/>
            <a:chOff x="787805" y="339502"/>
            <a:chExt cx="4175262" cy="4407517"/>
          </a:xfrm>
        </p:grpSpPr>
        <p:sp>
          <p:nvSpPr>
            <p:cNvPr id="6" name="Oval 132">
              <a:extLst>
                <a:ext uri="{FF2B5EF4-FFF2-40B4-BE49-F238E27FC236}">
                  <a16:creationId xmlns="" xmlns:a16="http://schemas.microsoft.com/office/drawing/2014/main" id="{9F7729A7-5A12-4764-9BB8-3EE3D0790F11}"/>
                </a:ext>
              </a:extLst>
            </p:cNvPr>
            <p:cNvSpPr/>
            <p:nvPr/>
          </p:nvSpPr>
          <p:spPr>
            <a:xfrm>
              <a:off x="787805" y="339502"/>
              <a:ext cx="4175262" cy="4175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p>
          </p:txBody>
        </p:sp>
        <p:grpSp>
          <p:nvGrpSpPr>
            <p:cNvPr id="7" name="Group 133">
              <a:extLst>
                <a:ext uri="{FF2B5EF4-FFF2-40B4-BE49-F238E27FC236}">
                  <a16:creationId xmlns="" xmlns:a16="http://schemas.microsoft.com/office/drawing/2014/main" id="{433664DB-FA73-4B57-9543-AEF7A1FB2D58}"/>
                </a:ext>
              </a:extLst>
            </p:cNvPr>
            <p:cNvGrpSpPr/>
            <p:nvPr/>
          </p:nvGrpSpPr>
          <p:grpSpPr>
            <a:xfrm>
              <a:off x="1129436" y="1046675"/>
              <a:ext cx="3492000" cy="3700344"/>
              <a:chOff x="5304922" y="1037184"/>
              <a:chExt cx="3492000" cy="3700344"/>
            </a:xfrm>
          </p:grpSpPr>
          <p:grpSp>
            <p:nvGrpSpPr>
              <p:cNvPr id="8" name="Group 134">
                <a:extLst>
                  <a:ext uri="{FF2B5EF4-FFF2-40B4-BE49-F238E27FC236}">
                    <a16:creationId xmlns="" xmlns:a16="http://schemas.microsoft.com/office/drawing/2014/main" id="{97F3B45F-4060-46EF-8565-299D039E474D}"/>
                  </a:ext>
                </a:extLst>
              </p:cNvPr>
              <p:cNvGrpSpPr/>
              <p:nvPr/>
            </p:nvGrpSpPr>
            <p:grpSpPr>
              <a:xfrm>
                <a:off x="5304922" y="3743716"/>
                <a:ext cx="3492000" cy="437610"/>
                <a:chOff x="1709238" y="4209096"/>
                <a:chExt cx="3492000" cy="437610"/>
              </a:xfrm>
            </p:grpSpPr>
            <p:sp>
              <p:nvSpPr>
                <p:cNvPr id="34" name="Rectangle 160">
                  <a:extLst>
                    <a:ext uri="{FF2B5EF4-FFF2-40B4-BE49-F238E27FC236}">
                      <a16:creationId xmlns="" xmlns:a16="http://schemas.microsoft.com/office/drawing/2014/main" id="{1F3EFD6B-061F-4478-8FAA-0C72A246F3CF}"/>
                    </a:ext>
                  </a:extLst>
                </p:cNvPr>
                <p:cNvSpPr/>
                <p:nvPr/>
              </p:nvSpPr>
              <p:spPr>
                <a:xfrm>
                  <a:off x="1709238" y="4214706"/>
                  <a:ext cx="3492000" cy="43200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35" name="Group 161">
                  <a:extLst>
                    <a:ext uri="{FF2B5EF4-FFF2-40B4-BE49-F238E27FC236}">
                      <a16:creationId xmlns="" xmlns:a16="http://schemas.microsoft.com/office/drawing/2014/main" id="{9201AC6B-6F3A-4E54-9E1E-68F94FD39972}"/>
                    </a:ext>
                  </a:extLst>
                </p:cNvPr>
                <p:cNvGrpSpPr/>
                <p:nvPr/>
              </p:nvGrpSpPr>
              <p:grpSpPr>
                <a:xfrm>
                  <a:off x="2078720" y="4209096"/>
                  <a:ext cx="469833" cy="432000"/>
                  <a:chOff x="2078720" y="4209096"/>
                  <a:chExt cx="469833" cy="432000"/>
                </a:xfrm>
              </p:grpSpPr>
              <p:sp>
                <p:nvSpPr>
                  <p:cNvPr id="43" name="Rectangle 169">
                    <a:extLst>
                      <a:ext uri="{FF2B5EF4-FFF2-40B4-BE49-F238E27FC236}">
                        <a16:creationId xmlns="" xmlns:a16="http://schemas.microsoft.com/office/drawing/2014/main" id="{833D3C5A-E612-4CE7-98A0-3793884D93B0}"/>
                      </a:ext>
                    </a:extLst>
                  </p:cNvPr>
                  <p:cNvSpPr/>
                  <p:nvPr/>
                </p:nvSpPr>
                <p:spPr>
                  <a:xfrm>
                    <a:off x="2078720"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4" name="Rectangle 170">
                    <a:extLst>
                      <a:ext uri="{FF2B5EF4-FFF2-40B4-BE49-F238E27FC236}">
                        <a16:creationId xmlns="" xmlns:a16="http://schemas.microsoft.com/office/drawing/2014/main" id="{9A2C5636-A3D2-4B1B-A346-15F3468CD198}"/>
                      </a:ext>
                    </a:extLst>
                  </p:cNvPr>
                  <p:cNvSpPr/>
                  <p:nvPr/>
                </p:nvSpPr>
                <p:spPr>
                  <a:xfrm>
                    <a:off x="2217331"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5" name="Rectangle 171">
                    <a:extLst>
                      <a:ext uri="{FF2B5EF4-FFF2-40B4-BE49-F238E27FC236}">
                        <a16:creationId xmlns="" xmlns:a16="http://schemas.microsoft.com/office/drawing/2014/main" id="{10650D19-D871-43A5-90C4-25301C5C346E}"/>
                      </a:ext>
                    </a:extLst>
                  </p:cNvPr>
                  <p:cNvSpPr/>
                  <p:nvPr/>
                </p:nvSpPr>
                <p:spPr>
                  <a:xfrm>
                    <a:off x="2355942"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6" name="Rectangle 172">
                    <a:extLst>
                      <a:ext uri="{FF2B5EF4-FFF2-40B4-BE49-F238E27FC236}">
                        <a16:creationId xmlns="" xmlns:a16="http://schemas.microsoft.com/office/drawing/2014/main" id="{F9A18B9A-6392-4D5F-A47E-B329BB9A6661}"/>
                      </a:ext>
                    </a:extLst>
                  </p:cNvPr>
                  <p:cNvSpPr/>
                  <p:nvPr/>
                </p:nvSpPr>
                <p:spPr>
                  <a:xfrm>
                    <a:off x="2494553"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nvGrpSpPr>
                <p:cNvPr id="36" name="Group 162">
                  <a:extLst>
                    <a:ext uri="{FF2B5EF4-FFF2-40B4-BE49-F238E27FC236}">
                      <a16:creationId xmlns="" xmlns:a16="http://schemas.microsoft.com/office/drawing/2014/main" id="{B82B438A-726D-45F9-A5DA-D08AD6C624E0}"/>
                    </a:ext>
                  </a:extLst>
                </p:cNvPr>
                <p:cNvGrpSpPr/>
                <p:nvPr/>
              </p:nvGrpSpPr>
              <p:grpSpPr>
                <a:xfrm>
                  <a:off x="4098293" y="4384000"/>
                  <a:ext cx="900965" cy="82800"/>
                  <a:chOff x="4098293" y="4384000"/>
                  <a:chExt cx="900965" cy="82800"/>
                </a:xfrm>
              </p:grpSpPr>
              <p:sp>
                <p:nvSpPr>
                  <p:cNvPr id="37" name="Rectangle 163">
                    <a:extLst>
                      <a:ext uri="{FF2B5EF4-FFF2-40B4-BE49-F238E27FC236}">
                        <a16:creationId xmlns="" xmlns:a16="http://schemas.microsoft.com/office/drawing/2014/main" id="{93FAEF1B-8C71-4F77-86F3-9082D16C6C3D}"/>
                      </a:ext>
                    </a:extLst>
                  </p:cNvPr>
                  <p:cNvSpPr/>
                  <p:nvPr/>
                </p:nvSpPr>
                <p:spPr>
                  <a:xfrm>
                    <a:off x="4098293"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8" name="Rectangle 164">
                    <a:extLst>
                      <a:ext uri="{FF2B5EF4-FFF2-40B4-BE49-F238E27FC236}">
                        <a16:creationId xmlns="" xmlns:a16="http://schemas.microsoft.com/office/drawing/2014/main" id="{575D7FA0-9FAE-4CE8-95D1-B88B0F922D42}"/>
                      </a:ext>
                    </a:extLst>
                  </p:cNvPr>
                  <p:cNvSpPr/>
                  <p:nvPr/>
                </p:nvSpPr>
                <p:spPr>
                  <a:xfrm>
                    <a:off x="4260486"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9" name="Rectangle 165">
                    <a:extLst>
                      <a:ext uri="{FF2B5EF4-FFF2-40B4-BE49-F238E27FC236}">
                        <a16:creationId xmlns="" xmlns:a16="http://schemas.microsoft.com/office/drawing/2014/main" id="{772FC9E5-A5A5-4EE0-A2EC-C53B2C15E423}"/>
                      </a:ext>
                    </a:extLst>
                  </p:cNvPr>
                  <p:cNvSpPr/>
                  <p:nvPr/>
                </p:nvSpPr>
                <p:spPr>
                  <a:xfrm>
                    <a:off x="4422679"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0" name="Rectangle 166">
                    <a:extLst>
                      <a:ext uri="{FF2B5EF4-FFF2-40B4-BE49-F238E27FC236}">
                        <a16:creationId xmlns="" xmlns:a16="http://schemas.microsoft.com/office/drawing/2014/main" id="{FFA7EB86-1716-4A64-88E6-CE6743D43754}"/>
                      </a:ext>
                    </a:extLst>
                  </p:cNvPr>
                  <p:cNvSpPr/>
                  <p:nvPr/>
                </p:nvSpPr>
                <p:spPr>
                  <a:xfrm>
                    <a:off x="4584872"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1" name="Rectangle 167">
                    <a:extLst>
                      <a:ext uri="{FF2B5EF4-FFF2-40B4-BE49-F238E27FC236}">
                        <a16:creationId xmlns="" xmlns:a16="http://schemas.microsoft.com/office/drawing/2014/main" id="{FECA3F1E-ACC8-4DE5-8D4E-D5932BC26574}"/>
                      </a:ext>
                    </a:extLst>
                  </p:cNvPr>
                  <p:cNvSpPr/>
                  <p:nvPr/>
                </p:nvSpPr>
                <p:spPr>
                  <a:xfrm>
                    <a:off x="4747065"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42" name="Rectangle 168">
                    <a:extLst>
                      <a:ext uri="{FF2B5EF4-FFF2-40B4-BE49-F238E27FC236}">
                        <a16:creationId xmlns="" xmlns:a16="http://schemas.microsoft.com/office/drawing/2014/main" id="{9D0A8CA7-A706-42EE-AC1E-84D321F5BAEC}"/>
                      </a:ext>
                    </a:extLst>
                  </p:cNvPr>
                  <p:cNvSpPr/>
                  <p:nvPr/>
                </p:nvSpPr>
                <p:spPr>
                  <a:xfrm>
                    <a:off x="4909258"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grpSp>
            <p:nvGrpSpPr>
              <p:cNvPr id="9" name="Group 135">
                <a:extLst>
                  <a:ext uri="{FF2B5EF4-FFF2-40B4-BE49-F238E27FC236}">
                    <a16:creationId xmlns="" xmlns:a16="http://schemas.microsoft.com/office/drawing/2014/main" id="{4CA94E39-AEF3-4A20-8A94-91CC08786D31}"/>
                  </a:ext>
                </a:extLst>
              </p:cNvPr>
              <p:cNvGrpSpPr/>
              <p:nvPr/>
            </p:nvGrpSpPr>
            <p:grpSpPr>
              <a:xfrm flipH="1">
                <a:off x="5304922" y="4299918"/>
                <a:ext cx="3492000" cy="437610"/>
                <a:chOff x="1709238" y="4209096"/>
                <a:chExt cx="3492000" cy="437610"/>
              </a:xfrm>
            </p:grpSpPr>
            <p:sp>
              <p:nvSpPr>
                <p:cNvPr id="21" name="Rectangle 147">
                  <a:extLst>
                    <a:ext uri="{FF2B5EF4-FFF2-40B4-BE49-F238E27FC236}">
                      <a16:creationId xmlns="" xmlns:a16="http://schemas.microsoft.com/office/drawing/2014/main" id="{D486681D-1708-4D81-88E1-DE1E1E00AAE5}"/>
                    </a:ext>
                  </a:extLst>
                </p:cNvPr>
                <p:cNvSpPr/>
                <p:nvPr/>
              </p:nvSpPr>
              <p:spPr>
                <a:xfrm>
                  <a:off x="1709238" y="4214706"/>
                  <a:ext cx="3492000" cy="432000"/>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22" name="Group 148">
                  <a:extLst>
                    <a:ext uri="{FF2B5EF4-FFF2-40B4-BE49-F238E27FC236}">
                      <a16:creationId xmlns="" xmlns:a16="http://schemas.microsoft.com/office/drawing/2014/main" id="{7BC095C6-386F-49C6-BAE7-483275E5E81F}"/>
                    </a:ext>
                  </a:extLst>
                </p:cNvPr>
                <p:cNvGrpSpPr/>
                <p:nvPr/>
              </p:nvGrpSpPr>
              <p:grpSpPr>
                <a:xfrm>
                  <a:off x="2078720" y="4209096"/>
                  <a:ext cx="469833" cy="432000"/>
                  <a:chOff x="2078720" y="4209096"/>
                  <a:chExt cx="469833" cy="432000"/>
                </a:xfrm>
              </p:grpSpPr>
              <p:sp>
                <p:nvSpPr>
                  <p:cNvPr id="30" name="Rectangle 156">
                    <a:extLst>
                      <a:ext uri="{FF2B5EF4-FFF2-40B4-BE49-F238E27FC236}">
                        <a16:creationId xmlns="" xmlns:a16="http://schemas.microsoft.com/office/drawing/2014/main" id="{C4213B71-6426-41F6-960A-FAB5D7A110E2}"/>
                      </a:ext>
                    </a:extLst>
                  </p:cNvPr>
                  <p:cNvSpPr/>
                  <p:nvPr/>
                </p:nvSpPr>
                <p:spPr>
                  <a:xfrm>
                    <a:off x="2078720"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1" name="Rectangle 157">
                    <a:extLst>
                      <a:ext uri="{FF2B5EF4-FFF2-40B4-BE49-F238E27FC236}">
                        <a16:creationId xmlns="" xmlns:a16="http://schemas.microsoft.com/office/drawing/2014/main" id="{290590F8-9BC5-4917-995D-5DD4F9844418}"/>
                      </a:ext>
                    </a:extLst>
                  </p:cNvPr>
                  <p:cNvSpPr/>
                  <p:nvPr/>
                </p:nvSpPr>
                <p:spPr>
                  <a:xfrm>
                    <a:off x="2217331"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2" name="Rectangle 158">
                    <a:extLst>
                      <a:ext uri="{FF2B5EF4-FFF2-40B4-BE49-F238E27FC236}">
                        <a16:creationId xmlns="" xmlns:a16="http://schemas.microsoft.com/office/drawing/2014/main" id="{F23A0549-22CA-46CC-A244-1EB4EF54BFF9}"/>
                      </a:ext>
                    </a:extLst>
                  </p:cNvPr>
                  <p:cNvSpPr/>
                  <p:nvPr/>
                </p:nvSpPr>
                <p:spPr>
                  <a:xfrm>
                    <a:off x="2355942"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33" name="Rectangle 159">
                    <a:extLst>
                      <a:ext uri="{FF2B5EF4-FFF2-40B4-BE49-F238E27FC236}">
                        <a16:creationId xmlns="" xmlns:a16="http://schemas.microsoft.com/office/drawing/2014/main" id="{19D2D0F4-4D3E-43B5-9CEA-45CD50CF22DA}"/>
                      </a:ext>
                    </a:extLst>
                  </p:cNvPr>
                  <p:cNvSpPr/>
                  <p:nvPr/>
                </p:nvSpPr>
                <p:spPr>
                  <a:xfrm>
                    <a:off x="2494553" y="4209096"/>
                    <a:ext cx="54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nvGrpSpPr>
                <p:cNvPr id="23" name="Group 149">
                  <a:extLst>
                    <a:ext uri="{FF2B5EF4-FFF2-40B4-BE49-F238E27FC236}">
                      <a16:creationId xmlns="" xmlns:a16="http://schemas.microsoft.com/office/drawing/2014/main" id="{08BB2FF0-577E-47ED-A538-E7DB3C74C043}"/>
                    </a:ext>
                  </a:extLst>
                </p:cNvPr>
                <p:cNvGrpSpPr/>
                <p:nvPr/>
              </p:nvGrpSpPr>
              <p:grpSpPr>
                <a:xfrm>
                  <a:off x="4098293" y="4384000"/>
                  <a:ext cx="900965" cy="82800"/>
                  <a:chOff x="4098293" y="4384000"/>
                  <a:chExt cx="900965" cy="82800"/>
                </a:xfrm>
              </p:grpSpPr>
              <p:sp>
                <p:nvSpPr>
                  <p:cNvPr id="24" name="Rectangle 150">
                    <a:extLst>
                      <a:ext uri="{FF2B5EF4-FFF2-40B4-BE49-F238E27FC236}">
                        <a16:creationId xmlns="" xmlns:a16="http://schemas.microsoft.com/office/drawing/2014/main" id="{6BB79A00-C28C-4862-81FB-93BE47F3127E}"/>
                      </a:ext>
                    </a:extLst>
                  </p:cNvPr>
                  <p:cNvSpPr/>
                  <p:nvPr/>
                </p:nvSpPr>
                <p:spPr>
                  <a:xfrm>
                    <a:off x="4098293"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25" name="Rectangle 151">
                    <a:extLst>
                      <a:ext uri="{FF2B5EF4-FFF2-40B4-BE49-F238E27FC236}">
                        <a16:creationId xmlns="" xmlns:a16="http://schemas.microsoft.com/office/drawing/2014/main" id="{16A3FBF7-CA47-44AA-802A-677D16725DD1}"/>
                      </a:ext>
                    </a:extLst>
                  </p:cNvPr>
                  <p:cNvSpPr/>
                  <p:nvPr/>
                </p:nvSpPr>
                <p:spPr>
                  <a:xfrm>
                    <a:off x="4260486"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26" name="Rectangle 152">
                    <a:extLst>
                      <a:ext uri="{FF2B5EF4-FFF2-40B4-BE49-F238E27FC236}">
                        <a16:creationId xmlns="" xmlns:a16="http://schemas.microsoft.com/office/drawing/2014/main" id="{281C5339-EEF9-484A-8D2E-A4CE48AE1051}"/>
                      </a:ext>
                    </a:extLst>
                  </p:cNvPr>
                  <p:cNvSpPr/>
                  <p:nvPr/>
                </p:nvSpPr>
                <p:spPr>
                  <a:xfrm>
                    <a:off x="4422679"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27" name="Rectangle 153">
                    <a:extLst>
                      <a:ext uri="{FF2B5EF4-FFF2-40B4-BE49-F238E27FC236}">
                        <a16:creationId xmlns="" xmlns:a16="http://schemas.microsoft.com/office/drawing/2014/main" id="{78ADE070-9797-442E-819F-37D83BA2F61C}"/>
                      </a:ext>
                    </a:extLst>
                  </p:cNvPr>
                  <p:cNvSpPr/>
                  <p:nvPr/>
                </p:nvSpPr>
                <p:spPr>
                  <a:xfrm>
                    <a:off x="4584872"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28" name="Rectangle 154">
                    <a:extLst>
                      <a:ext uri="{FF2B5EF4-FFF2-40B4-BE49-F238E27FC236}">
                        <a16:creationId xmlns="" xmlns:a16="http://schemas.microsoft.com/office/drawing/2014/main" id="{24A7692E-658A-4C08-8795-A125BCECD815}"/>
                      </a:ext>
                    </a:extLst>
                  </p:cNvPr>
                  <p:cNvSpPr/>
                  <p:nvPr/>
                </p:nvSpPr>
                <p:spPr>
                  <a:xfrm>
                    <a:off x="4747065"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sp>
                <p:nvSpPr>
                  <p:cNvPr id="29" name="Rectangle 155">
                    <a:extLst>
                      <a:ext uri="{FF2B5EF4-FFF2-40B4-BE49-F238E27FC236}">
                        <a16:creationId xmlns="" xmlns:a16="http://schemas.microsoft.com/office/drawing/2014/main" id="{612972B9-DFB7-417F-B00D-5CDAF3001CCD}"/>
                      </a:ext>
                    </a:extLst>
                  </p:cNvPr>
                  <p:cNvSpPr/>
                  <p:nvPr/>
                </p:nvSpPr>
                <p:spPr>
                  <a:xfrm>
                    <a:off x="4909258" y="4384000"/>
                    <a:ext cx="90000" cy="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grpSp>
            <p:nvGrpSpPr>
              <p:cNvPr id="10" name="Group 136">
                <a:extLst>
                  <a:ext uri="{FF2B5EF4-FFF2-40B4-BE49-F238E27FC236}">
                    <a16:creationId xmlns="" xmlns:a16="http://schemas.microsoft.com/office/drawing/2014/main" id="{7485DFD6-58CF-4512-8067-927FAE4C5DDE}"/>
                  </a:ext>
                </a:extLst>
              </p:cNvPr>
              <p:cNvGrpSpPr/>
              <p:nvPr/>
            </p:nvGrpSpPr>
            <p:grpSpPr>
              <a:xfrm>
                <a:off x="6272654" y="1875857"/>
                <a:ext cx="720080" cy="720080"/>
                <a:chOff x="6272654" y="1875857"/>
                <a:chExt cx="720080" cy="720080"/>
              </a:xfrm>
            </p:grpSpPr>
            <p:sp>
              <p:nvSpPr>
                <p:cNvPr id="19" name="Rectangle 145">
                  <a:extLst>
                    <a:ext uri="{FF2B5EF4-FFF2-40B4-BE49-F238E27FC236}">
                      <a16:creationId xmlns="" xmlns:a16="http://schemas.microsoft.com/office/drawing/2014/main" id="{91038BDC-7073-448E-944E-B72B46281DC4}"/>
                    </a:ext>
                  </a:extLst>
                </p:cNvPr>
                <p:cNvSpPr/>
                <p:nvPr/>
              </p:nvSpPr>
              <p:spPr>
                <a:xfrm>
                  <a:off x="6272654" y="1875857"/>
                  <a:ext cx="720080" cy="72008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0" name="Parallelogram 5">
                  <a:extLst>
                    <a:ext uri="{FF2B5EF4-FFF2-40B4-BE49-F238E27FC236}">
                      <a16:creationId xmlns="" xmlns:a16="http://schemas.microsoft.com/office/drawing/2014/main" id="{A6961570-6929-4975-BC4A-FA651AB980DB}"/>
                    </a:ext>
                  </a:extLst>
                </p:cNvPr>
                <p:cNvSpPr>
                  <a:spLocks/>
                </p:cNvSpPr>
                <p:nvPr/>
              </p:nvSpPr>
              <p:spPr>
                <a:xfrm>
                  <a:off x="6391715" y="1978487"/>
                  <a:ext cx="481958" cy="481904"/>
                </a:xfrm>
                <a:custGeom>
                  <a:avLst/>
                  <a:gdLst/>
                  <a:ahLst/>
                  <a:cxnLst/>
                  <a:rect l="l" t="t" r="r" b="b"/>
                  <a:pathLst>
                    <a:path w="848270" h="868857">
                      <a:moveTo>
                        <a:pt x="424135" y="189887"/>
                      </a:moveTo>
                      <a:lnTo>
                        <a:pt x="297766" y="526729"/>
                      </a:lnTo>
                      <a:lnTo>
                        <a:pt x="550505" y="526729"/>
                      </a:lnTo>
                      <a:close/>
                      <a:moveTo>
                        <a:pt x="325960" y="0"/>
                      </a:moveTo>
                      <a:lnTo>
                        <a:pt x="352897" y="0"/>
                      </a:lnTo>
                      <a:lnTo>
                        <a:pt x="495373" y="0"/>
                      </a:lnTo>
                      <a:lnTo>
                        <a:pt x="522310" y="0"/>
                      </a:lnTo>
                      <a:lnTo>
                        <a:pt x="848270" y="868857"/>
                      </a:lnTo>
                      <a:lnTo>
                        <a:pt x="678857" y="868857"/>
                      </a:lnTo>
                      <a:lnTo>
                        <a:pt x="604960" y="671883"/>
                      </a:lnTo>
                      <a:lnTo>
                        <a:pt x="243310" y="671883"/>
                      </a:lnTo>
                      <a:lnTo>
                        <a:pt x="169413" y="868857"/>
                      </a:lnTo>
                      <a:lnTo>
                        <a:pt x="0" y="86885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nvGrpSpPr>
              <p:cNvPr id="11" name="Group 137">
                <a:extLst>
                  <a:ext uri="{FF2B5EF4-FFF2-40B4-BE49-F238E27FC236}">
                    <a16:creationId xmlns="" xmlns:a16="http://schemas.microsoft.com/office/drawing/2014/main" id="{4CCEE2BA-50A7-4888-A2FF-2784794A86D8}"/>
                  </a:ext>
                </a:extLst>
              </p:cNvPr>
              <p:cNvGrpSpPr/>
              <p:nvPr/>
            </p:nvGrpSpPr>
            <p:grpSpPr>
              <a:xfrm>
                <a:off x="7109110" y="1875857"/>
                <a:ext cx="720080" cy="720080"/>
                <a:chOff x="7109110" y="1875857"/>
                <a:chExt cx="720080" cy="720080"/>
              </a:xfrm>
            </p:grpSpPr>
            <p:sp>
              <p:nvSpPr>
                <p:cNvPr id="17" name="Rectangle 143">
                  <a:extLst>
                    <a:ext uri="{FF2B5EF4-FFF2-40B4-BE49-F238E27FC236}">
                      <a16:creationId xmlns="" xmlns:a16="http://schemas.microsoft.com/office/drawing/2014/main" id="{A477BE60-4D49-4578-91AC-372D905E0370}"/>
                    </a:ext>
                  </a:extLst>
                </p:cNvPr>
                <p:cNvSpPr/>
                <p:nvPr/>
              </p:nvSpPr>
              <p:spPr>
                <a:xfrm>
                  <a:off x="7109110" y="1875857"/>
                  <a:ext cx="720080" cy="720080"/>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8" name="Rectangle 9">
                  <a:extLst>
                    <a:ext uri="{FF2B5EF4-FFF2-40B4-BE49-F238E27FC236}">
                      <a16:creationId xmlns="" xmlns:a16="http://schemas.microsoft.com/office/drawing/2014/main" id="{95059FCC-4CD5-4EAA-A511-2EA47B1D5EBF}"/>
                    </a:ext>
                  </a:extLst>
                </p:cNvPr>
                <p:cNvSpPr>
                  <a:spLocks noChangeAspect="1"/>
                </p:cNvSpPr>
                <p:nvPr/>
              </p:nvSpPr>
              <p:spPr>
                <a:xfrm>
                  <a:off x="7267746" y="1994945"/>
                  <a:ext cx="402809" cy="481904"/>
                </a:xfrm>
                <a:custGeom>
                  <a:avLst/>
                  <a:gdLst>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431276 w 728932"/>
                    <a:gd name="connsiteY5" fmla="*/ 488630 h 872065"/>
                    <a:gd name="connsiteX6" fmla="*/ 174101 w 728932"/>
                    <a:gd name="connsiteY6" fmla="*/ 488630 h 872065"/>
                    <a:gd name="connsiteX7" fmla="*/ 174101 w 728932"/>
                    <a:gd name="connsiteY7" fmla="*/ 140965 h 872065"/>
                    <a:gd name="connsiteX8" fmla="*/ 174101 w 728932"/>
                    <a:gd name="connsiteY8" fmla="*/ 347665 h 872065"/>
                    <a:gd name="connsiteX9" fmla="*/ 431276 w 728932"/>
                    <a:gd name="connsiteY9" fmla="*/ 347665 h 872065"/>
                    <a:gd name="connsiteX10" fmla="*/ 431276 w 728932"/>
                    <a:gd name="connsiteY10" fmla="*/ 345754 h 872065"/>
                    <a:gd name="connsiteX11" fmla="*/ 517000 w 728932"/>
                    <a:gd name="connsiteY11" fmla="*/ 243359 h 872065"/>
                    <a:gd name="connsiteX12" fmla="*/ 433656 w 728932"/>
                    <a:gd name="connsiteY12" fmla="*/ 148109 h 872065"/>
                    <a:gd name="connsiteX13" fmla="*/ 174101 w 728932"/>
                    <a:gd name="connsiteY13" fmla="*/ 140965 h 872065"/>
                    <a:gd name="connsiteX14" fmla="*/ 0 w 728932"/>
                    <a:gd name="connsiteY14" fmla="*/ 0 h 872065"/>
                    <a:gd name="connsiteX15" fmla="*/ 127816 w 728932"/>
                    <a:gd name="connsiteY15" fmla="*/ 0 h 872065"/>
                    <a:gd name="connsiteX16" fmla="*/ 174101 w 728932"/>
                    <a:gd name="connsiteY16" fmla="*/ 0 h 872065"/>
                    <a:gd name="connsiteX17" fmla="*/ 447945 w 728932"/>
                    <a:gd name="connsiteY17" fmla="*/ 0 h 872065"/>
                    <a:gd name="connsiteX18" fmla="*/ 447945 w 728932"/>
                    <a:gd name="connsiteY18" fmla="*/ 1732 h 872065"/>
                    <a:gd name="connsiteX19" fmla="*/ 683688 w 728932"/>
                    <a:gd name="connsiteY19" fmla="*/ 179066 h 872065"/>
                    <a:gd name="connsiteX20" fmla="*/ 559863 w 728932"/>
                    <a:gd name="connsiteY20" fmla="*/ 407666 h 872065"/>
                    <a:gd name="connsiteX21" fmla="*/ 728932 w 728932"/>
                    <a:gd name="connsiteY21" fmla="*/ 633885 h 872065"/>
                    <a:gd name="connsiteX22" fmla="*/ 433657 w 728932"/>
                    <a:gd name="connsiteY22" fmla="*/ 872010 h 872065"/>
                    <a:gd name="connsiteX23" fmla="*/ 433776 w 728932"/>
                    <a:gd name="connsiteY23" fmla="*/ 869628 h 872065"/>
                    <a:gd name="connsiteX24" fmla="*/ 174101 w 728932"/>
                    <a:gd name="connsiteY24" fmla="*/ 869628 h 872065"/>
                    <a:gd name="connsiteX25" fmla="*/ 127816 w 728932"/>
                    <a:gd name="connsiteY25" fmla="*/ 869628 h 872065"/>
                    <a:gd name="connsiteX26" fmla="*/ 0 w 728932"/>
                    <a:gd name="connsiteY26" fmla="*/ 869628 h 872065"/>
                    <a:gd name="connsiteX27" fmla="*/ 0 w 728932"/>
                    <a:gd name="connsiteY27" fmla="*/ 0 h 872065"/>
                    <a:gd name="connsiteX0" fmla="*/ 174101 w 728932"/>
                    <a:gd name="connsiteY0" fmla="*/ 488630 h 872065"/>
                    <a:gd name="connsiteX1" fmla="*/ 174101 w 728932"/>
                    <a:gd name="connsiteY1" fmla="*/ 728663 h 872065"/>
                    <a:gd name="connsiteX2" fmla="*/ 442406 w 728932"/>
                    <a:gd name="connsiteY2" fmla="*/ 728663 h 872065"/>
                    <a:gd name="connsiteX3" fmla="*/ 547956 w 728932"/>
                    <a:gd name="connsiteY3" fmla="*/ 612454 h 872065"/>
                    <a:gd name="connsiteX4" fmla="*/ 431276 w 728932"/>
                    <a:gd name="connsiteY4" fmla="*/ 493391 h 872065"/>
                    <a:gd name="connsiteX5" fmla="*/ 174101 w 728932"/>
                    <a:gd name="connsiteY5" fmla="*/ 488630 h 872065"/>
                    <a:gd name="connsiteX6" fmla="*/ 174101 w 728932"/>
                    <a:gd name="connsiteY6" fmla="*/ 140965 h 872065"/>
                    <a:gd name="connsiteX7" fmla="*/ 174101 w 728932"/>
                    <a:gd name="connsiteY7" fmla="*/ 347665 h 872065"/>
                    <a:gd name="connsiteX8" fmla="*/ 431276 w 728932"/>
                    <a:gd name="connsiteY8" fmla="*/ 347665 h 872065"/>
                    <a:gd name="connsiteX9" fmla="*/ 431276 w 728932"/>
                    <a:gd name="connsiteY9" fmla="*/ 345754 h 872065"/>
                    <a:gd name="connsiteX10" fmla="*/ 517000 w 728932"/>
                    <a:gd name="connsiteY10" fmla="*/ 243359 h 872065"/>
                    <a:gd name="connsiteX11" fmla="*/ 433656 w 728932"/>
                    <a:gd name="connsiteY11" fmla="*/ 148109 h 872065"/>
                    <a:gd name="connsiteX12" fmla="*/ 174101 w 728932"/>
                    <a:gd name="connsiteY12" fmla="*/ 140965 h 872065"/>
                    <a:gd name="connsiteX13" fmla="*/ 0 w 728932"/>
                    <a:gd name="connsiteY13" fmla="*/ 0 h 872065"/>
                    <a:gd name="connsiteX14" fmla="*/ 127816 w 728932"/>
                    <a:gd name="connsiteY14" fmla="*/ 0 h 872065"/>
                    <a:gd name="connsiteX15" fmla="*/ 174101 w 728932"/>
                    <a:gd name="connsiteY15" fmla="*/ 0 h 872065"/>
                    <a:gd name="connsiteX16" fmla="*/ 447945 w 728932"/>
                    <a:gd name="connsiteY16" fmla="*/ 0 h 872065"/>
                    <a:gd name="connsiteX17" fmla="*/ 447945 w 728932"/>
                    <a:gd name="connsiteY17" fmla="*/ 1732 h 872065"/>
                    <a:gd name="connsiteX18" fmla="*/ 683688 w 728932"/>
                    <a:gd name="connsiteY18" fmla="*/ 179066 h 872065"/>
                    <a:gd name="connsiteX19" fmla="*/ 559863 w 728932"/>
                    <a:gd name="connsiteY19" fmla="*/ 407666 h 872065"/>
                    <a:gd name="connsiteX20" fmla="*/ 728932 w 728932"/>
                    <a:gd name="connsiteY20" fmla="*/ 633885 h 872065"/>
                    <a:gd name="connsiteX21" fmla="*/ 433657 w 728932"/>
                    <a:gd name="connsiteY21" fmla="*/ 872010 h 872065"/>
                    <a:gd name="connsiteX22" fmla="*/ 433776 w 728932"/>
                    <a:gd name="connsiteY22" fmla="*/ 869628 h 872065"/>
                    <a:gd name="connsiteX23" fmla="*/ 174101 w 728932"/>
                    <a:gd name="connsiteY23" fmla="*/ 869628 h 872065"/>
                    <a:gd name="connsiteX24" fmla="*/ 127816 w 728932"/>
                    <a:gd name="connsiteY24" fmla="*/ 869628 h 872065"/>
                    <a:gd name="connsiteX25" fmla="*/ 0 w 728932"/>
                    <a:gd name="connsiteY25" fmla="*/ 869628 h 872065"/>
                    <a:gd name="connsiteX26" fmla="*/ 0 w 728932"/>
                    <a:gd name="connsiteY26" fmla="*/ 0 h 87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932" h="872065">
                      <a:moveTo>
                        <a:pt x="174101" y="488630"/>
                      </a:moveTo>
                      <a:lnTo>
                        <a:pt x="174101" y="728663"/>
                      </a:lnTo>
                      <a:lnTo>
                        <a:pt x="442406" y="728663"/>
                      </a:lnTo>
                      <a:cubicBezTo>
                        <a:pt x="511257" y="715167"/>
                        <a:pt x="549532" y="684907"/>
                        <a:pt x="547956" y="612454"/>
                      </a:cubicBezTo>
                      <a:cubicBezTo>
                        <a:pt x="543194" y="552923"/>
                        <a:pt x="538432" y="510060"/>
                        <a:pt x="431276" y="493391"/>
                      </a:cubicBezTo>
                      <a:lnTo>
                        <a:pt x="174101" y="488630"/>
                      </a:lnTo>
                      <a:close/>
                      <a:moveTo>
                        <a:pt x="174101" y="140965"/>
                      </a:moveTo>
                      <a:lnTo>
                        <a:pt x="174101" y="347665"/>
                      </a:lnTo>
                      <a:lnTo>
                        <a:pt x="431276" y="347665"/>
                      </a:lnTo>
                      <a:lnTo>
                        <a:pt x="431276" y="345754"/>
                      </a:lnTo>
                      <a:cubicBezTo>
                        <a:pt x="474139" y="322735"/>
                        <a:pt x="514619" y="311622"/>
                        <a:pt x="517000" y="243359"/>
                      </a:cubicBezTo>
                      <a:cubicBezTo>
                        <a:pt x="517000" y="202878"/>
                        <a:pt x="502713" y="157634"/>
                        <a:pt x="433656" y="148109"/>
                      </a:cubicBezTo>
                      <a:cubicBezTo>
                        <a:pt x="366981" y="140568"/>
                        <a:pt x="274510" y="141043"/>
                        <a:pt x="174101" y="140965"/>
                      </a:cubicBezTo>
                      <a:close/>
                      <a:moveTo>
                        <a:pt x="0" y="0"/>
                      </a:moveTo>
                      <a:lnTo>
                        <a:pt x="127816" y="0"/>
                      </a:lnTo>
                      <a:lnTo>
                        <a:pt x="174101" y="0"/>
                      </a:lnTo>
                      <a:lnTo>
                        <a:pt x="447945" y="0"/>
                      </a:lnTo>
                      <a:lnTo>
                        <a:pt x="447945" y="1732"/>
                      </a:lnTo>
                      <a:cubicBezTo>
                        <a:pt x="634795" y="8775"/>
                        <a:pt x="679801" y="148746"/>
                        <a:pt x="683688" y="179066"/>
                      </a:cubicBezTo>
                      <a:cubicBezTo>
                        <a:pt x="689245" y="333848"/>
                        <a:pt x="620981" y="374328"/>
                        <a:pt x="559863" y="407666"/>
                      </a:cubicBezTo>
                      <a:cubicBezTo>
                        <a:pt x="663844" y="433066"/>
                        <a:pt x="727345" y="515617"/>
                        <a:pt x="728932" y="633885"/>
                      </a:cubicBezTo>
                      <a:cubicBezTo>
                        <a:pt x="720200" y="800572"/>
                        <a:pt x="594788" y="874392"/>
                        <a:pt x="433657" y="872010"/>
                      </a:cubicBezTo>
                      <a:cubicBezTo>
                        <a:pt x="433697" y="871216"/>
                        <a:pt x="433736" y="870422"/>
                        <a:pt x="433776" y="869628"/>
                      </a:cubicBezTo>
                      <a:lnTo>
                        <a:pt x="174101" y="869628"/>
                      </a:lnTo>
                      <a:lnTo>
                        <a:pt x="127816" y="869628"/>
                      </a:lnTo>
                      <a:lnTo>
                        <a:pt x="0" y="869628"/>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p>
              </p:txBody>
            </p:sp>
          </p:grpSp>
          <p:grpSp>
            <p:nvGrpSpPr>
              <p:cNvPr id="12" name="Group 138">
                <a:extLst>
                  <a:ext uri="{FF2B5EF4-FFF2-40B4-BE49-F238E27FC236}">
                    <a16:creationId xmlns="" xmlns:a16="http://schemas.microsoft.com/office/drawing/2014/main" id="{095E50F1-AB58-492D-BE89-F81EECBA67F6}"/>
                  </a:ext>
                </a:extLst>
              </p:cNvPr>
              <p:cNvGrpSpPr/>
              <p:nvPr/>
            </p:nvGrpSpPr>
            <p:grpSpPr>
              <a:xfrm>
                <a:off x="6690882" y="1037184"/>
                <a:ext cx="720080" cy="720080"/>
                <a:chOff x="6690882" y="1037184"/>
                <a:chExt cx="720080" cy="720080"/>
              </a:xfrm>
            </p:grpSpPr>
            <p:sp>
              <p:nvSpPr>
                <p:cNvPr id="15" name="Rectangle 141">
                  <a:extLst>
                    <a:ext uri="{FF2B5EF4-FFF2-40B4-BE49-F238E27FC236}">
                      <a16:creationId xmlns="" xmlns:a16="http://schemas.microsoft.com/office/drawing/2014/main" id="{55D77472-945B-4CD4-9BFB-6AE39DE21582}"/>
                    </a:ext>
                  </a:extLst>
                </p:cNvPr>
                <p:cNvSpPr/>
                <p:nvPr/>
              </p:nvSpPr>
              <p:spPr>
                <a:xfrm>
                  <a:off x="6690882" y="1037184"/>
                  <a:ext cx="720080" cy="7200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6" name="Block Arc 142">
                  <a:extLst>
                    <a:ext uri="{FF2B5EF4-FFF2-40B4-BE49-F238E27FC236}">
                      <a16:creationId xmlns="" xmlns:a16="http://schemas.microsoft.com/office/drawing/2014/main" id="{EB808376-764A-4682-A66B-5671B0F9A683}"/>
                    </a:ext>
                  </a:extLst>
                </p:cNvPr>
                <p:cNvSpPr>
                  <a:spLocks noChangeAspect="1"/>
                </p:cNvSpPr>
                <p:nvPr/>
              </p:nvSpPr>
              <p:spPr>
                <a:xfrm>
                  <a:off x="6842201" y="1156272"/>
                  <a:ext cx="417443" cy="481904"/>
                </a:xfrm>
                <a:prstGeom prst="blockArc">
                  <a:avLst>
                    <a:gd name="adj1" fmla="val 1756726"/>
                    <a:gd name="adj2" fmla="val 19889488"/>
                    <a:gd name="adj3" fmla="val 227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grpSp>
          <p:sp>
            <p:nvSpPr>
              <p:cNvPr id="13" name="Round Same Side Corner Rectangle 51">
                <a:extLst>
                  <a:ext uri="{FF2B5EF4-FFF2-40B4-BE49-F238E27FC236}">
                    <a16:creationId xmlns="" xmlns:a16="http://schemas.microsoft.com/office/drawing/2014/main" id="{121AF52C-F9EC-441C-AD7E-59A6BA65E1AE}"/>
                  </a:ext>
                </a:extLst>
              </p:cNvPr>
              <p:cNvSpPr/>
              <p:nvPr/>
            </p:nvSpPr>
            <p:spPr>
              <a:xfrm rot="5400000">
                <a:off x="6852922" y="1652530"/>
                <a:ext cx="396000" cy="2520000"/>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p>
            </p:txBody>
          </p:sp>
          <p:sp>
            <p:nvSpPr>
              <p:cNvPr id="14" name="Round Same Side Corner Rectangle 51">
                <a:extLst>
                  <a:ext uri="{FF2B5EF4-FFF2-40B4-BE49-F238E27FC236}">
                    <a16:creationId xmlns="" xmlns:a16="http://schemas.microsoft.com/office/drawing/2014/main" id="{DFB0DDBC-A95A-41FD-B573-ED86E7BB3AC9}"/>
                  </a:ext>
                </a:extLst>
              </p:cNvPr>
              <p:cNvSpPr/>
              <p:nvPr/>
            </p:nvSpPr>
            <p:spPr>
              <a:xfrm rot="16200000">
                <a:off x="6852922" y="2167123"/>
                <a:ext cx="396000" cy="2520000"/>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p>
            </p:txBody>
          </p:sp>
        </p:grpSp>
      </p:grpSp>
    </p:spTree>
    <p:extLst>
      <p:ext uri="{BB962C8B-B14F-4D97-AF65-F5344CB8AC3E}">
        <p14:creationId xmlns:p14="http://schemas.microsoft.com/office/powerpoint/2010/main" val="38128825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4"/>
        </a:solidFill>
        <a:effectLst/>
      </p:bgPr>
    </p:bg>
    <p:spTree>
      <p:nvGrpSpPr>
        <p:cNvPr id="1" name=""/>
        <p:cNvGrpSpPr/>
        <p:nvPr/>
      </p:nvGrpSpPr>
      <p:grpSpPr>
        <a:xfrm>
          <a:off x="0" y="0"/>
          <a:ext cx="0" cy="0"/>
          <a:chOff x="0" y="0"/>
          <a:chExt cx="0" cy="0"/>
        </a:xfrm>
      </p:grpSpPr>
      <p:sp>
        <p:nvSpPr>
          <p:cNvPr id="6" name="Oval 5"/>
          <p:cNvSpPr/>
          <p:nvPr userDrawn="1"/>
        </p:nvSpPr>
        <p:spPr>
          <a:xfrm>
            <a:off x="1199456" y="1738299"/>
            <a:ext cx="3360000" cy="3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7" name="Picture Placeholder 2"/>
          <p:cNvSpPr>
            <a:spLocks noGrp="1"/>
          </p:cNvSpPr>
          <p:nvPr>
            <p:ph type="pic" idx="11" hasCustomPrompt="1"/>
          </p:nvPr>
        </p:nvSpPr>
        <p:spPr>
          <a:xfrm>
            <a:off x="2063925" y="1738299"/>
            <a:ext cx="3360000" cy="3360000"/>
          </a:xfrm>
          <a:prstGeom prst="ellipse">
            <a:avLst/>
          </a:prstGeom>
          <a:solidFill>
            <a:schemeClr val="bg1">
              <a:lumMod val="95000"/>
            </a:schemeClr>
          </a:solidFill>
          <a:ln w="25400">
            <a:solidFill>
              <a:schemeClr val="tx1"/>
            </a:solid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Tree>
    <p:extLst>
      <p:ext uri="{BB962C8B-B14F-4D97-AF65-F5344CB8AC3E}">
        <p14:creationId xmlns:p14="http://schemas.microsoft.com/office/powerpoint/2010/main" val="35638949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6" name="Rectangle 15"/>
          <p:cNvSpPr/>
          <p:nvPr userDrawn="1"/>
        </p:nvSpPr>
        <p:spPr>
          <a:xfrm>
            <a:off x="0" y="0"/>
            <a:ext cx="12192000"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7" name="Picture Placeholder 2"/>
          <p:cNvSpPr>
            <a:spLocks noGrp="1"/>
          </p:cNvSpPr>
          <p:nvPr>
            <p:ph type="pic" idx="10" hasCustomPrompt="1"/>
          </p:nvPr>
        </p:nvSpPr>
        <p:spPr>
          <a:xfrm>
            <a:off x="958752" y="2201892"/>
            <a:ext cx="3215787" cy="2391225"/>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18" name="Picture Placeholder 2"/>
          <p:cNvSpPr>
            <a:spLocks noGrp="1"/>
          </p:cNvSpPr>
          <p:nvPr>
            <p:ph type="pic" idx="11" hasCustomPrompt="1"/>
          </p:nvPr>
        </p:nvSpPr>
        <p:spPr>
          <a:xfrm>
            <a:off x="4487484" y="2201892"/>
            <a:ext cx="3215787" cy="2391225"/>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19" name="Picture Placeholder 2"/>
          <p:cNvSpPr>
            <a:spLocks noGrp="1"/>
          </p:cNvSpPr>
          <p:nvPr>
            <p:ph type="pic" idx="12" hasCustomPrompt="1"/>
          </p:nvPr>
        </p:nvSpPr>
        <p:spPr>
          <a:xfrm>
            <a:off x="8016215" y="2201892"/>
            <a:ext cx="3215787" cy="2391225"/>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6" name="Title 1">
            <a:extLst>
              <a:ext uri="{FF2B5EF4-FFF2-40B4-BE49-F238E27FC236}">
                <a16:creationId xmlns="" xmlns:a16="http://schemas.microsoft.com/office/drawing/2014/main" id="{BA6407BF-D764-4F3C-882C-7AA41FCCEA9E}"/>
              </a:ext>
            </a:extLst>
          </p:cNvPr>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39384261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Rectangle 2"/>
          <p:cNvSpPr/>
          <p:nvPr userDrawn="1"/>
        </p:nvSpPr>
        <p:spPr>
          <a:xfrm>
            <a:off x="0" y="0"/>
            <a:ext cx="340770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Picture Placeholder 2"/>
          <p:cNvSpPr>
            <a:spLocks noGrp="1"/>
          </p:cNvSpPr>
          <p:nvPr>
            <p:ph type="pic" idx="10" hasCustomPrompt="1"/>
          </p:nvPr>
        </p:nvSpPr>
        <p:spPr>
          <a:xfrm>
            <a:off x="3407701" y="0"/>
            <a:ext cx="8784299" cy="3429000"/>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Tree>
    <p:extLst>
      <p:ext uri="{BB962C8B-B14F-4D97-AF65-F5344CB8AC3E}">
        <p14:creationId xmlns:p14="http://schemas.microsoft.com/office/powerpoint/2010/main" val="24530007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Picture Placeholder 2"/>
          <p:cNvSpPr>
            <a:spLocks noGrp="1"/>
          </p:cNvSpPr>
          <p:nvPr>
            <p:ph type="pic" idx="10" hasCustomPrompt="1"/>
          </p:nvPr>
        </p:nvSpPr>
        <p:spPr>
          <a:xfrm>
            <a:off x="0" y="0"/>
            <a:ext cx="6096000" cy="3429000"/>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6096000" y="3429000"/>
            <a:ext cx="6096000" cy="3429000"/>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Tree>
    <p:extLst>
      <p:ext uri="{BB962C8B-B14F-4D97-AF65-F5344CB8AC3E}">
        <p14:creationId xmlns:p14="http://schemas.microsoft.com/office/powerpoint/2010/main" val="17283085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9" name="Picture Placeholder 2"/>
          <p:cNvSpPr>
            <a:spLocks noGrp="1"/>
          </p:cNvSpPr>
          <p:nvPr>
            <p:ph type="pic" idx="10" hasCustomPrompt="1"/>
          </p:nvPr>
        </p:nvSpPr>
        <p:spPr>
          <a:xfrm>
            <a:off x="5576934" y="0"/>
            <a:ext cx="5664629" cy="2468893"/>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5576934" y="4389107"/>
            <a:ext cx="5664629" cy="2468893"/>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10" name="Rectangle 9"/>
          <p:cNvSpPr/>
          <p:nvPr userDrawn="1"/>
        </p:nvSpPr>
        <p:spPr>
          <a:xfrm>
            <a:off x="5576933" y="2468894"/>
            <a:ext cx="5678721" cy="1939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3693134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5042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Picture Placeholder 2"/>
          <p:cNvSpPr>
            <a:spLocks noGrp="1"/>
          </p:cNvSpPr>
          <p:nvPr>
            <p:ph type="pic" idx="10" hasCustomPrompt="1"/>
          </p:nvPr>
        </p:nvSpPr>
        <p:spPr>
          <a:xfrm>
            <a:off x="957145" y="1700808"/>
            <a:ext cx="3264727" cy="269873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4"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5" name="Picture Placeholder 2"/>
          <p:cNvSpPr>
            <a:spLocks noGrp="1"/>
          </p:cNvSpPr>
          <p:nvPr>
            <p:ph type="pic" idx="11" hasCustomPrompt="1"/>
          </p:nvPr>
        </p:nvSpPr>
        <p:spPr>
          <a:xfrm>
            <a:off x="4452723" y="1700808"/>
            <a:ext cx="3264364" cy="269873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6" name="Picture Placeholder 2"/>
          <p:cNvSpPr>
            <a:spLocks noGrp="1"/>
          </p:cNvSpPr>
          <p:nvPr>
            <p:ph type="pic" idx="12" hasCustomPrompt="1"/>
          </p:nvPr>
        </p:nvSpPr>
        <p:spPr>
          <a:xfrm>
            <a:off x="7947939" y="1700808"/>
            <a:ext cx="3264364" cy="269873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Tree>
    <p:extLst>
      <p:ext uri="{BB962C8B-B14F-4D97-AF65-F5344CB8AC3E}">
        <p14:creationId xmlns:p14="http://schemas.microsoft.com/office/powerpoint/2010/main" val="26633343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9" name="Picture Placeholder 2"/>
          <p:cNvSpPr>
            <a:spLocks noGrp="1"/>
          </p:cNvSpPr>
          <p:nvPr>
            <p:ph type="pic" idx="10" hasCustomPrompt="1"/>
          </p:nvPr>
        </p:nvSpPr>
        <p:spPr>
          <a:xfrm>
            <a:off x="0" y="1556792"/>
            <a:ext cx="3840000" cy="3744416"/>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10" name="Picture Placeholder 2"/>
          <p:cNvSpPr>
            <a:spLocks noGrp="1"/>
          </p:cNvSpPr>
          <p:nvPr>
            <p:ph type="pic" idx="11" hasCustomPrompt="1"/>
          </p:nvPr>
        </p:nvSpPr>
        <p:spPr>
          <a:xfrm>
            <a:off x="8352000" y="1"/>
            <a:ext cx="3840000" cy="685799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Tree>
    <p:extLst>
      <p:ext uri="{BB962C8B-B14F-4D97-AF65-F5344CB8AC3E}">
        <p14:creationId xmlns:p14="http://schemas.microsoft.com/office/powerpoint/2010/main" val="19065192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9" name="Picture Placeholder 2"/>
          <p:cNvSpPr>
            <a:spLocks noGrp="1"/>
          </p:cNvSpPr>
          <p:nvPr>
            <p:ph type="pic" idx="10" hasCustomPrompt="1"/>
          </p:nvPr>
        </p:nvSpPr>
        <p:spPr>
          <a:xfrm>
            <a:off x="960000" y="720000"/>
            <a:ext cx="3312000" cy="5424000"/>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11" name="Picture Placeholder 2"/>
          <p:cNvSpPr>
            <a:spLocks noGrp="1"/>
          </p:cNvSpPr>
          <p:nvPr>
            <p:ph type="pic" idx="12" hasCustomPrompt="1"/>
          </p:nvPr>
        </p:nvSpPr>
        <p:spPr>
          <a:xfrm>
            <a:off x="7902409" y="720000"/>
            <a:ext cx="3312939" cy="5424000"/>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2" name="Rectangle 1"/>
          <p:cNvSpPr/>
          <p:nvPr userDrawn="1"/>
        </p:nvSpPr>
        <p:spPr>
          <a:xfrm>
            <a:off x="4431204" y="720000"/>
            <a:ext cx="3312000" cy="54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3754059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3" name="Rectangle 12"/>
          <p:cNvSpPr/>
          <p:nvPr userDrawn="1"/>
        </p:nvSpPr>
        <p:spPr>
          <a:xfrm>
            <a:off x="6086248" y="0"/>
            <a:ext cx="610575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4" name="Group 3"/>
          <p:cNvGrpSpPr/>
          <p:nvPr userDrawn="1"/>
        </p:nvGrpSpPr>
        <p:grpSpPr>
          <a:xfrm>
            <a:off x="4742097" y="1109335"/>
            <a:ext cx="2688299" cy="4643428"/>
            <a:chOff x="2627784" y="1825002"/>
            <a:chExt cx="1198166" cy="2069560"/>
          </a:xfrm>
        </p:grpSpPr>
        <p:sp>
          <p:nvSpPr>
            <p:cNvPr id="5" name="Rounded Rectangle 4"/>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7" name="Group 6"/>
            <p:cNvGrpSpPr/>
            <p:nvPr/>
          </p:nvGrpSpPr>
          <p:grpSpPr>
            <a:xfrm>
              <a:off x="3168829" y="3704452"/>
              <a:ext cx="116076" cy="127684"/>
              <a:chOff x="2453209" y="5151638"/>
              <a:chExt cx="191820" cy="211002"/>
            </a:xfrm>
          </p:grpSpPr>
          <p:sp>
            <p:nvSpPr>
              <p:cNvPr id="10" name="Oval 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1" name="Rounded Rectangle 1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12" name="Picture Placeholder 2"/>
          <p:cNvSpPr>
            <a:spLocks noGrp="1"/>
          </p:cNvSpPr>
          <p:nvPr>
            <p:ph type="pic" idx="1" hasCustomPrompt="1"/>
          </p:nvPr>
        </p:nvSpPr>
        <p:spPr>
          <a:xfrm>
            <a:off x="4902931" y="1487527"/>
            <a:ext cx="2366632" cy="373168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9308180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7" name="Rectangle 6"/>
          <p:cNvSpPr/>
          <p:nvPr userDrawn="1"/>
        </p:nvSpPr>
        <p:spPr>
          <a:xfrm>
            <a:off x="1" y="1652722"/>
            <a:ext cx="12192000" cy="44852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4"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382" y="2354872"/>
            <a:ext cx="5622861" cy="3080977"/>
          </a:xfrm>
          <a:prstGeom prst="rect">
            <a:avLst/>
          </a:prstGeom>
        </p:spPr>
      </p:pic>
      <p:sp>
        <p:nvSpPr>
          <p:cNvPr id="5" name="Picture Placeholder 2"/>
          <p:cNvSpPr>
            <a:spLocks noGrp="1"/>
          </p:cNvSpPr>
          <p:nvPr>
            <p:ph type="pic" idx="1" hasCustomPrompt="1"/>
          </p:nvPr>
        </p:nvSpPr>
        <p:spPr>
          <a:xfrm>
            <a:off x="1487221" y="2478935"/>
            <a:ext cx="3696000" cy="2592000"/>
          </a:xfrm>
          <a:prstGeom prst="rect">
            <a:avLst/>
          </a:prstGeom>
          <a:solidFill>
            <a:schemeClr val="bg1">
              <a:lumMod val="95000"/>
            </a:schemeClr>
          </a:solidFill>
        </p:spPr>
        <p:txBody>
          <a:bodyPr anchor="ctr"/>
          <a:lstStyle>
            <a:lvl1pPr marL="0" indent="0" algn="ctr">
              <a:buNone/>
              <a:defRPr sz="1600" baseline="0">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0" name="Title 1">
            <a:extLst>
              <a:ext uri="{FF2B5EF4-FFF2-40B4-BE49-F238E27FC236}">
                <a16:creationId xmlns="" xmlns:a16="http://schemas.microsoft.com/office/drawing/2014/main" id="{216FB63C-5800-4111-92B0-B9CD0BCBE589}"/>
              </a:ext>
            </a:extLst>
          </p:cNvPr>
          <p:cNvSpPr>
            <a:spLocks noGrp="1"/>
          </p:cNvSpPr>
          <p:nvPr>
            <p:ph type="title" hasCustomPrompt="1"/>
          </p:nvPr>
        </p:nvSpPr>
        <p:spPr>
          <a:xfrm>
            <a:off x="0" y="89371"/>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Images &amp; Contents</a:t>
            </a:r>
            <a:endParaRPr lang="ko-KR" altLang="en-US" dirty="0"/>
          </a:p>
        </p:txBody>
      </p:sp>
    </p:spTree>
    <p:extLst>
      <p:ext uri="{BB962C8B-B14F-4D97-AF65-F5344CB8AC3E}">
        <p14:creationId xmlns:p14="http://schemas.microsoft.com/office/powerpoint/2010/main" val="149778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grpSp>
        <p:nvGrpSpPr>
          <p:cNvPr id="17" name="Group 16"/>
          <p:cNvGrpSpPr/>
          <p:nvPr userDrawn="1"/>
        </p:nvGrpSpPr>
        <p:grpSpPr>
          <a:xfrm>
            <a:off x="719403" y="1775969"/>
            <a:ext cx="2470384" cy="4267031"/>
            <a:chOff x="2627784" y="1825002"/>
            <a:chExt cx="1198166" cy="2069560"/>
          </a:xfrm>
        </p:grpSpPr>
        <p:sp>
          <p:nvSpPr>
            <p:cNvPr id="18" name="Rounded Rectangle 17"/>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9" name="Rectangle 18"/>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20" name="Group 19"/>
            <p:cNvGrpSpPr/>
            <p:nvPr/>
          </p:nvGrpSpPr>
          <p:grpSpPr>
            <a:xfrm>
              <a:off x="3168829" y="3704452"/>
              <a:ext cx="116076" cy="127684"/>
              <a:chOff x="2453209" y="5151638"/>
              <a:chExt cx="191820" cy="211002"/>
            </a:xfrm>
          </p:grpSpPr>
          <p:sp>
            <p:nvSpPr>
              <p:cNvPr id="21" name="Oval 20"/>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2" name="Rounded Rectangle 21"/>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23" name="Picture Placeholder 2"/>
          <p:cNvSpPr>
            <a:spLocks noGrp="1"/>
          </p:cNvSpPr>
          <p:nvPr>
            <p:ph type="pic" idx="10" hasCustomPrompt="1"/>
          </p:nvPr>
        </p:nvSpPr>
        <p:spPr>
          <a:xfrm>
            <a:off x="880237" y="2194885"/>
            <a:ext cx="1373703" cy="34291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10" name="Group 9"/>
          <p:cNvGrpSpPr/>
          <p:nvPr userDrawn="1"/>
        </p:nvGrpSpPr>
        <p:grpSpPr>
          <a:xfrm>
            <a:off x="2253939" y="1629228"/>
            <a:ext cx="2640295" cy="4560513"/>
            <a:chOff x="2627784" y="1825002"/>
            <a:chExt cx="1198166" cy="2069560"/>
          </a:xfrm>
        </p:grpSpPr>
        <p:sp>
          <p:nvSpPr>
            <p:cNvPr id="11" name="Rounded Rectangle 1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2" name="Rectangle 1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3" name="Group 12"/>
            <p:cNvGrpSpPr/>
            <p:nvPr/>
          </p:nvGrpSpPr>
          <p:grpSpPr>
            <a:xfrm>
              <a:off x="3168829" y="3704452"/>
              <a:ext cx="116076" cy="127684"/>
              <a:chOff x="2453209" y="5151638"/>
              <a:chExt cx="191820" cy="211002"/>
            </a:xfrm>
          </p:grpSpPr>
          <p:sp>
            <p:nvSpPr>
              <p:cNvPr id="14" name="Oval 1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5" name="Rounded Rectangle 1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sp>
        <p:nvSpPr>
          <p:cNvPr id="16" name="Picture Placeholder 2"/>
          <p:cNvSpPr>
            <a:spLocks noGrp="1"/>
          </p:cNvSpPr>
          <p:nvPr>
            <p:ph type="pic" idx="1" hasCustomPrompt="1"/>
          </p:nvPr>
        </p:nvSpPr>
        <p:spPr>
          <a:xfrm>
            <a:off x="2414799" y="2059723"/>
            <a:ext cx="2324372" cy="366505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5" name="Title 1">
            <a:extLst>
              <a:ext uri="{FF2B5EF4-FFF2-40B4-BE49-F238E27FC236}">
                <a16:creationId xmlns="" xmlns:a16="http://schemas.microsoft.com/office/drawing/2014/main" id="{A4481C05-B01C-4D49-8033-5D0490F68262}"/>
              </a:ext>
            </a:extLst>
          </p:cNvPr>
          <p:cNvSpPr>
            <a:spLocks noGrp="1"/>
          </p:cNvSpPr>
          <p:nvPr>
            <p:ph type="title" hasCustomPrompt="1"/>
          </p:nvPr>
        </p:nvSpPr>
        <p:spPr>
          <a:xfrm>
            <a:off x="0" y="89371"/>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Images &amp; Contents</a:t>
            </a:r>
            <a:endParaRPr lang="ko-KR" altLang="en-US" dirty="0"/>
          </a:p>
        </p:txBody>
      </p:sp>
    </p:spTree>
    <p:extLst>
      <p:ext uri="{BB962C8B-B14F-4D97-AF65-F5344CB8AC3E}">
        <p14:creationId xmlns:p14="http://schemas.microsoft.com/office/powerpoint/2010/main" val="20468314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8205949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5333"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472011" y="1508786"/>
            <a:ext cx="3799787" cy="4865561"/>
          </a:xfrm>
          <a:prstGeom prst="roundRect">
            <a:avLst>
              <a:gd name="adj" fmla="val 3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mn-lt"/>
            </a:endParaRPr>
          </a:p>
        </p:txBody>
      </p:sp>
      <p:sp>
        <p:nvSpPr>
          <p:cNvPr id="15" name="Rounded Rectangle 14"/>
          <p:cNvSpPr/>
          <p:nvPr userDrawn="1"/>
        </p:nvSpPr>
        <p:spPr>
          <a:xfrm>
            <a:off x="709243" y="1796667"/>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6" name="Half Frame 15"/>
          <p:cNvSpPr/>
          <p:nvPr userDrawn="1"/>
        </p:nvSpPr>
        <p:spPr>
          <a:xfrm rot="5400000">
            <a:off x="3456857" y="1650935"/>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Tree>
    <p:extLst>
      <p:ext uri="{BB962C8B-B14F-4D97-AF65-F5344CB8AC3E}">
        <p14:creationId xmlns:p14="http://schemas.microsoft.com/office/powerpoint/2010/main" val="38789466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pPr defTabSz="914286"/>
            <a:endParaRPr lang="en-US">
              <a:solidFill>
                <a:prstClr val="black"/>
              </a:solidFill>
            </a:endParaRPr>
          </a:p>
        </p:txBody>
      </p:sp>
    </p:spTree>
    <p:extLst>
      <p:ext uri="{BB962C8B-B14F-4D97-AF65-F5344CB8AC3E}">
        <p14:creationId xmlns:p14="http://schemas.microsoft.com/office/powerpoint/2010/main" val="30656229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pPr defTabSz="914286"/>
              <a:endParaRPr lang="en-US">
                <a:solidFill>
                  <a:prstClr val="black"/>
                </a:solidFill>
              </a:endParaRPr>
            </a:p>
          </p:txBody>
        </p:sp>
        <p:grpSp>
          <p:nvGrpSpPr>
            <p:cNvPr id="7" name="Group 6">
              <a:extLst>
                <a:ext uri="{FF2B5EF4-FFF2-40B4-BE49-F238E27FC236}">
                  <a16:creationId xmlns=""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pPr defTabSz="914286"/>
                <a:endParaRPr lang="en-US">
                  <a:solidFill>
                    <a:prstClr val="black"/>
                  </a:solidFill>
                </a:endParaRPr>
              </a:p>
            </p:txBody>
          </p:sp>
          <p:sp>
            <p:nvSpPr>
              <p:cNvPr id="10" name="Rectangle: Rounded Corners 9">
                <a:extLst>
                  <a:ext uri="{FF2B5EF4-FFF2-40B4-BE49-F238E27FC236}">
                    <a16:creationId xmlns=""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grpSp>
        <p:sp>
          <p:nvSpPr>
            <p:cNvPr id="8" name="Rectangle 7">
              <a:extLst>
                <a:ext uri="{FF2B5EF4-FFF2-40B4-BE49-F238E27FC236}">
                  <a16:creationId xmlns=""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grpSp>
      <p:grpSp>
        <p:nvGrpSpPr>
          <p:cNvPr id="11" name="Group 10">
            <a:extLst>
              <a:ext uri="{FF2B5EF4-FFF2-40B4-BE49-F238E27FC236}">
                <a16:creationId xmlns=""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pPr defTabSz="914286"/>
              <a:endParaRPr lang="en-US">
                <a:solidFill>
                  <a:prstClr val="black"/>
                </a:solidFill>
              </a:endParaRPr>
            </a:p>
          </p:txBody>
        </p:sp>
        <p:grpSp>
          <p:nvGrpSpPr>
            <p:cNvPr id="13" name="Group 12">
              <a:extLst>
                <a:ext uri="{FF2B5EF4-FFF2-40B4-BE49-F238E27FC236}">
                  <a16:creationId xmlns=""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pPr defTabSz="914286"/>
                <a:endParaRPr lang="en-US">
                  <a:solidFill>
                    <a:prstClr val="black"/>
                  </a:solidFill>
                </a:endParaRPr>
              </a:p>
            </p:txBody>
          </p:sp>
          <p:sp>
            <p:nvSpPr>
              <p:cNvPr id="16" name="Rectangle: Rounded Corners 15">
                <a:extLst>
                  <a:ext uri="{FF2B5EF4-FFF2-40B4-BE49-F238E27FC236}">
                    <a16:creationId xmlns=""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grpSp>
        <p:sp>
          <p:nvSpPr>
            <p:cNvPr id="14" name="Rectangle 13">
              <a:extLst>
                <a:ext uri="{FF2B5EF4-FFF2-40B4-BE49-F238E27FC236}">
                  <a16:creationId xmlns=""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grpSp>
    </p:spTree>
    <p:extLst>
      <p:ext uri="{BB962C8B-B14F-4D97-AF65-F5344CB8AC3E}">
        <p14:creationId xmlns:p14="http://schemas.microsoft.com/office/powerpoint/2010/main" val="3340591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7078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7664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0069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7065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sp>
        <p:nvSpPr>
          <p:cNvPr id="7" name="Freeform: Shape 6">
            <a:extLst>
              <a:ext uri="{FF2B5EF4-FFF2-40B4-BE49-F238E27FC236}">
                <a16:creationId xmlns=""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spTree>
    <p:extLst>
      <p:ext uri="{BB962C8B-B14F-4D97-AF65-F5344CB8AC3E}">
        <p14:creationId xmlns:p14="http://schemas.microsoft.com/office/powerpoint/2010/main" val="703762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1115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5203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7665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8696583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pic>
        <p:nvPicPr>
          <p:cNvPr id="3" name="Picture 3" descr="D:\KBM-정애\014-Fullppt\PNG이미지\탭.png">
            <a:extLst>
              <a:ext uri="{FF2B5EF4-FFF2-40B4-BE49-F238E27FC236}">
                <a16:creationId xmlns=""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397263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1_Basic Layout">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 xmlns:a16="http://schemas.microsoft.com/office/drawing/2014/main" id="{B8A14214-3597-4AAB-AF55-FEBB5D8FD698}"/>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pPr defTabSz="914286"/>
            <a:endParaRPr lang="en-US">
              <a:solidFill>
                <a:prstClr val="black"/>
              </a:solidFill>
            </a:endParaRPr>
          </a:p>
        </p:txBody>
      </p:sp>
      <p:sp>
        <p:nvSpPr>
          <p:cNvPr id="39" name="Right Triangle 38">
            <a:extLst>
              <a:ext uri="{FF2B5EF4-FFF2-40B4-BE49-F238E27FC236}">
                <a16:creationId xmlns="" xmlns:a16="http://schemas.microsoft.com/office/drawing/2014/main" id="{59C2908B-EF34-4DBE-978B-CDE49FAFD52F}"/>
              </a:ext>
            </a:extLst>
          </p:cNvPr>
          <p:cNvSpPr/>
          <p:nvPr userDrawn="1"/>
        </p:nvSpPr>
        <p:spPr>
          <a:xfrm>
            <a:off x="-10152" y="0"/>
            <a:ext cx="1546199"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sp>
        <p:nvSpPr>
          <p:cNvPr id="40" name="Right Triangle 39">
            <a:extLst>
              <a:ext uri="{FF2B5EF4-FFF2-40B4-BE49-F238E27FC236}">
                <a16:creationId xmlns="" xmlns:a16="http://schemas.microsoft.com/office/drawing/2014/main" id="{C97F2111-7610-4948-BBB5-C217E5C6D28C}"/>
              </a:ext>
            </a:extLst>
          </p:cNvPr>
          <p:cNvSpPr/>
          <p:nvPr userDrawn="1"/>
        </p:nvSpPr>
        <p:spPr>
          <a:xfrm flipH="1" flipV="1">
            <a:off x="11280575" y="7851"/>
            <a:ext cx="911424"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a:solidFill>
                <a:prstClr val="white"/>
              </a:solidFill>
            </a:endParaRPr>
          </a:p>
        </p:txBody>
      </p:sp>
      <p:sp>
        <p:nvSpPr>
          <p:cNvPr id="21" name="Text Placeholder 9">
            <a:extLst>
              <a:ext uri="{FF2B5EF4-FFF2-40B4-BE49-F238E27FC236}">
                <a16:creationId xmlns="" xmlns:a16="http://schemas.microsoft.com/office/drawing/2014/main" id="{C83338C7-ECF6-4EFC-91D6-98F67A23BD5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6" name="막힌 원호 14">
            <a:extLst>
              <a:ext uri="{FF2B5EF4-FFF2-40B4-BE49-F238E27FC236}">
                <a16:creationId xmlns="" xmlns:a16="http://schemas.microsoft.com/office/drawing/2014/main" id="{539A5EA1-4E21-44E3-A228-3288DE217C72}"/>
              </a:ext>
            </a:extLst>
          </p:cNvPr>
          <p:cNvSpPr/>
          <p:nvPr userDrawn="1"/>
        </p:nvSpPr>
        <p:spPr>
          <a:xfrm>
            <a:off x="4329288" y="1661219"/>
            <a:ext cx="3960000" cy="3960000"/>
          </a:xfrm>
          <a:prstGeom prst="blockArc">
            <a:avLst>
              <a:gd name="adj1" fmla="val 13812800"/>
              <a:gd name="adj2" fmla="val 7644143"/>
              <a:gd name="adj3" fmla="val 139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sz="2700">
              <a:solidFill>
                <a:prstClr val="black"/>
              </a:solidFill>
            </a:endParaRPr>
          </a:p>
        </p:txBody>
      </p:sp>
      <p:pic>
        <p:nvPicPr>
          <p:cNvPr id="37" name="그림 12">
            <a:extLst>
              <a:ext uri="{FF2B5EF4-FFF2-40B4-BE49-F238E27FC236}">
                <a16:creationId xmlns="" xmlns:a16="http://schemas.microsoft.com/office/drawing/2014/main" id="{1444ED57-CCCA-4F16-9ED6-C28E39B78D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0053" y="2081880"/>
            <a:ext cx="4505652" cy="3937837"/>
          </a:xfrm>
          <a:prstGeom prst="rect">
            <a:avLst/>
          </a:prstGeom>
        </p:spPr>
      </p:pic>
      <p:sp>
        <p:nvSpPr>
          <p:cNvPr id="38" name="그림 개체 틀 2">
            <a:extLst>
              <a:ext uri="{FF2B5EF4-FFF2-40B4-BE49-F238E27FC236}">
                <a16:creationId xmlns="" xmlns:a16="http://schemas.microsoft.com/office/drawing/2014/main" id="{56022160-776B-46D5-93AB-4105F49135C0}"/>
              </a:ext>
            </a:extLst>
          </p:cNvPr>
          <p:cNvSpPr>
            <a:spLocks noGrp="1"/>
          </p:cNvSpPr>
          <p:nvPr>
            <p:ph type="pic" sz="quarter" idx="42" hasCustomPrompt="1"/>
          </p:nvPr>
        </p:nvSpPr>
        <p:spPr>
          <a:xfrm>
            <a:off x="1063434" y="2240518"/>
            <a:ext cx="4198167" cy="2460474"/>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979268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1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theme" Target="../theme/theme11.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heme" Target="../theme/theme13.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theme" Target="../theme/theme14.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2.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theme" Target="../theme/theme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6692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 id="2147483681" r:id="rId20"/>
    <p:sldLayoutId id="2147483682" r:id="rId21"/>
    <p:sldLayoutId id="2147483684" r:id="rId22"/>
    <p:sldLayoutId id="2147483685" r:id="rId23"/>
    <p:sldLayoutId id="2147483686" r:id="rId24"/>
    <p:sldLayoutId id="2147483687" r:id="rId25"/>
  </p:sldLayoutIdLst>
  <p:txStyles>
    <p:titleStyle>
      <a:lvl1pPr algn="l" defTabSz="914149"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6" indent="-228536" algn="l" defTabSz="914149"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12" indent="-228536" algn="l" defTabSz="914149"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85" indent="-228536" algn="l" defTabSz="914149"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60" indent="-228536" algn="l" defTabSz="91414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835" indent="-228536" algn="l" defTabSz="91414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909" indent="-228536" algn="l" defTabSz="91414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83" indent="-228536" algn="l" defTabSz="91414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056" indent="-228536" algn="l" defTabSz="91414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132" indent="-228536" algn="l" defTabSz="91414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49" rtl="0" eaLnBrk="1" latinLnBrk="0" hangingPunct="1">
        <a:defRPr sz="1799" kern="1200">
          <a:solidFill>
            <a:schemeClr val="tx1"/>
          </a:solidFill>
          <a:latin typeface="+mn-lt"/>
          <a:ea typeface="+mn-ea"/>
          <a:cs typeface="+mn-cs"/>
        </a:defRPr>
      </a:lvl1pPr>
      <a:lvl2pPr marL="457075" algn="l" defTabSz="914149" rtl="0" eaLnBrk="1" latinLnBrk="0" hangingPunct="1">
        <a:defRPr sz="1799" kern="1200">
          <a:solidFill>
            <a:schemeClr val="tx1"/>
          </a:solidFill>
          <a:latin typeface="+mn-lt"/>
          <a:ea typeface="+mn-ea"/>
          <a:cs typeface="+mn-cs"/>
        </a:defRPr>
      </a:lvl2pPr>
      <a:lvl3pPr marL="914149" algn="l" defTabSz="914149" rtl="0" eaLnBrk="1" latinLnBrk="0" hangingPunct="1">
        <a:defRPr sz="1799" kern="1200">
          <a:solidFill>
            <a:schemeClr val="tx1"/>
          </a:solidFill>
          <a:latin typeface="+mn-lt"/>
          <a:ea typeface="+mn-ea"/>
          <a:cs typeface="+mn-cs"/>
        </a:defRPr>
      </a:lvl3pPr>
      <a:lvl4pPr marL="1371224" algn="l" defTabSz="914149" rtl="0" eaLnBrk="1" latinLnBrk="0" hangingPunct="1">
        <a:defRPr sz="1799" kern="1200">
          <a:solidFill>
            <a:schemeClr val="tx1"/>
          </a:solidFill>
          <a:latin typeface="+mn-lt"/>
          <a:ea typeface="+mn-ea"/>
          <a:cs typeface="+mn-cs"/>
        </a:defRPr>
      </a:lvl4pPr>
      <a:lvl5pPr marL="1828296" algn="l" defTabSz="914149" rtl="0" eaLnBrk="1" latinLnBrk="0" hangingPunct="1">
        <a:defRPr sz="1799" kern="1200">
          <a:solidFill>
            <a:schemeClr val="tx1"/>
          </a:solidFill>
          <a:latin typeface="+mn-lt"/>
          <a:ea typeface="+mn-ea"/>
          <a:cs typeface="+mn-cs"/>
        </a:defRPr>
      </a:lvl5pPr>
      <a:lvl6pPr marL="2285372" algn="l" defTabSz="914149" rtl="0" eaLnBrk="1" latinLnBrk="0" hangingPunct="1">
        <a:defRPr sz="1799" kern="1200">
          <a:solidFill>
            <a:schemeClr val="tx1"/>
          </a:solidFill>
          <a:latin typeface="+mn-lt"/>
          <a:ea typeface="+mn-ea"/>
          <a:cs typeface="+mn-cs"/>
        </a:defRPr>
      </a:lvl6pPr>
      <a:lvl7pPr marL="2742445" algn="l" defTabSz="914149" rtl="0" eaLnBrk="1" latinLnBrk="0" hangingPunct="1">
        <a:defRPr sz="1799" kern="1200">
          <a:solidFill>
            <a:schemeClr val="tx1"/>
          </a:solidFill>
          <a:latin typeface="+mn-lt"/>
          <a:ea typeface="+mn-ea"/>
          <a:cs typeface="+mn-cs"/>
        </a:defRPr>
      </a:lvl7pPr>
      <a:lvl8pPr marL="3199520" algn="l" defTabSz="914149" rtl="0" eaLnBrk="1" latinLnBrk="0" hangingPunct="1">
        <a:defRPr sz="1799" kern="1200">
          <a:solidFill>
            <a:schemeClr val="tx1"/>
          </a:solidFill>
          <a:latin typeface="+mn-lt"/>
          <a:ea typeface="+mn-ea"/>
          <a:cs typeface="+mn-cs"/>
        </a:defRPr>
      </a:lvl8pPr>
      <a:lvl9pPr marL="3656595" algn="l" defTabSz="914149"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881002"/>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4" r:id="rId15"/>
    <p:sldLayoutId id="2147483815" r:id="rId16"/>
    <p:sldLayoutId id="2147483816"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84104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14500" y="1212067"/>
            <a:ext cx="7034000" cy="8548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3914500" y="2034344"/>
            <a:ext cx="7034000" cy="37148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11514167" y="6335500"/>
            <a:ext cx="626400" cy="522000"/>
          </a:xfrm>
          <a:prstGeom prst="rect">
            <a:avLst/>
          </a:prstGeom>
          <a:noFill/>
          <a:ln>
            <a:noFill/>
          </a:ln>
        </p:spPr>
        <p:txBody>
          <a:bodyPr spcFirstLastPara="1" wrap="square" lIns="91425" tIns="91425" rIns="91425" bIns="91425" anchor="t" anchorCtr="0">
            <a:noAutofit/>
          </a:bodyPr>
          <a:lstStyle>
            <a:lvl1pPr lvl="0" algn="r">
              <a:buNone/>
              <a:defRPr sz="1600">
                <a:solidFill>
                  <a:srgbClr val="A1BECC"/>
                </a:solidFill>
                <a:latin typeface="Nixie One"/>
                <a:ea typeface="Nixie One"/>
                <a:cs typeface="Nixie One"/>
                <a:sym typeface="Nixie One"/>
              </a:defRPr>
            </a:lvl1pPr>
            <a:lvl2pPr lvl="1" algn="r">
              <a:buNone/>
              <a:defRPr sz="1600">
                <a:solidFill>
                  <a:srgbClr val="A1BECC"/>
                </a:solidFill>
                <a:latin typeface="Nixie One"/>
                <a:ea typeface="Nixie One"/>
                <a:cs typeface="Nixie One"/>
                <a:sym typeface="Nixie One"/>
              </a:defRPr>
            </a:lvl2pPr>
            <a:lvl3pPr lvl="2" algn="r">
              <a:buNone/>
              <a:defRPr sz="1600">
                <a:solidFill>
                  <a:srgbClr val="A1BECC"/>
                </a:solidFill>
                <a:latin typeface="Nixie One"/>
                <a:ea typeface="Nixie One"/>
                <a:cs typeface="Nixie One"/>
                <a:sym typeface="Nixie One"/>
              </a:defRPr>
            </a:lvl3pPr>
            <a:lvl4pPr lvl="3" algn="r">
              <a:buNone/>
              <a:defRPr sz="1600">
                <a:solidFill>
                  <a:srgbClr val="A1BECC"/>
                </a:solidFill>
                <a:latin typeface="Nixie One"/>
                <a:ea typeface="Nixie One"/>
                <a:cs typeface="Nixie One"/>
                <a:sym typeface="Nixie One"/>
              </a:defRPr>
            </a:lvl4pPr>
            <a:lvl5pPr lvl="4" algn="r">
              <a:buNone/>
              <a:defRPr sz="1600">
                <a:solidFill>
                  <a:srgbClr val="A1BECC"/>
                </a:solidFill>
                <a:latin typeface="Nixie One"/>
                <a:ea typeface="Nixie One"/>
                <a:cs typeface="Nixie One"/>
                <a:sym typeface="Nixie One"/>
              </a:defRPr>
            </a:lvl5pPr>
            <a:lvl6pPr lvl="5" algn="r">
              <a:buNone/>
              <a:defRPr sz="1600">
                <a:solidFill>
                  <a:srgbClr val="A1BECC"/>
                </a:solidFill>
                <a:latin typeface="Nixie One"/>
                <a:ea typeface="Nixie One"/>
                <a:cs typeface="Nixie One"/>
                <a:sym typeface="Nixie One"/>
              </a:defRPr>
            </a:lvl6pPr>
            <a:lvl7pPr lvl="6" algn="r">
              <a:buNone/>
              <a:defRPr sz="1600">
                <a:solidFill>
                  <a:srgbClr val="A1BECC"/>
                </a:solidFill>
                <a:latin typeface="Nixie One"/>
                <a:ea typeface="Nixie One"/>
                <a:cs typeface="Nixie One"/>
                <a:sym typeface="Nixie One"/>
              </a:defRPr>
            </a:lvl7pPr>
            <a:lvl8pPr lvl="7" algn="r">
              <a:buNone/>
              <a:defRPr sz="1600">
                <a:solidFill>
                  <a:srgbClr val="A1BECC"/>
                </a:solidFill>
                <a:latin typeface="Nixie One"/>
                <a:ea typeface="Nixie One"/>
                <a:cs typeface="Nixie One"/>
                <a:sym typeface="Nixie One"/>
              </a:defRPr>
            </a:lvl8pPr>
            <a:lvl9pPr lvl="8" algn="r">
              <a:buNone/>
              <a:defRPr sz="1600">
                <a:solidFill>
                  <a:srgbClr val="A1BECC"/>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9461970"/>
      </p:ext>
    </p:extLst>
  </p:cSld>
  <p:clrMap bg1="lt1" tx1="dk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solidFill>
                  <a:srgbClr val="000000">
                    <a:tint val="75000"/>
                  </a:srgbClr>
                </a:solidFill>
              </a:rPr>
              <a:pPr/>
              <a:t>6/4/2020</a:t>
            </a:fld>
            <a:endParaRPr lang="en-US">
              <a:solidFill>
                <a:srgbClr val="000000">
                  <a:tint val="75000"/>
                </a:srgbClr>
              </a:solidFill>
            </a:endParaRPr>
          </a:p>
        </p:txBody>
      </p:sp>
      <p:sp>
        <p:nvSpPr>
          <p:cNvPr id="5" name="Footer Placeholder 4">
            <a:extLst>
              <a:ext uri="{FF2B5EF4-FFF2-40B4-BE49-F238E27FC236}">
                <a16:creationId xmlns=""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a:extLst>
              <a:ext uri="{FF2B5EF4-FFF2-40B4-BE49-F238E27FC236}">
                <a16:creationId xmlns=""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379380461"/>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9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606764"/>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7" y="-31"/>
            <a:ext cx="12191729" cy="6857837"/>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99"/>
            </a:p>
          </p:txBody>
        </p:sp>
      </p:grpSp>
      <p:sp>
        <p:nvSpPr>
          <p:cNvPr id="158" name="Google Shape;158;p1"/>
          <p:cNvSpPr txBox="1">
            <a:spLocks noGrp="1"/>
          </p:cNvSpPr>
          <p:nvPr>
            <p:ph type="title"/>
          </p:nvPr>
        </p:nvSpPr>
        <p:spPr>
          <a:xfrm>
            <a:off x="997234" y="300033"/>
            <a:ext cx="90556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997234" y="1753200"/>
            <a:ext cx="90556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120826" y="6296983"/>
            <a:ext cx="731600" cy="524800"/>
          </a:xfrm>
          <a:prstGeom prst="rect">
            <a:avLst/>
          </a:prstGeom>
          <a:noFill/>
          <a:ln>
            <a:noFill/>
          </a:ln>
        </p:spPr>
        <p:txBody>
          <a:bodyPr spcFirstLastPara="1" wrap="square" lIns="91425" tIns="91425" rIns="91425" bIns="91425" anchor="t" anchorCtr="0">
            <a:noAutofit/>
          </a:bodyPr>
          <a:lstStyle>
            <a:lvl1pPr lvl="0">
              <a:buNone/>
              <a:defRPr sz="1600">
                <a:solidFill>
                  <a:srgbClr val="3C78D8"/>
                </a:solidFill>
                <a:latin typeface="Sniglet"/>
                <a:ea typeface="Sniglet"/>
                <a:cs typeface="Sniglet"/>
                <a:sym typeface="Sniglet"/>
              </a:defRPr>
            </a:lvl1pPr>
            <a:lvl2pPr lvl="1">
              <a:buNone/>
              <a:defRPr sz="1600">
                <a:solidFill>
                  <a:srgbClr val="3C78D8"/>
                </a:solidFill>
                <a:latin typeface="Sniglet"/>
                <a:ea typeface="Sniglet"/>
                <a:cs typeface="Sniglet"/>
                <a:sym typeface="Sniglet"/>
              </a:defRPr>
            </a:lvl2pPr>
            <a:lvl3pPr lvl="2">
              <a:buNone/>
              <a:defRPr sz="1600">
                <a:solidFill>
                  <a:srgbClr val="3C78D8"/>
                </a:solidFill>
                <a:latin typeface="Sniglet"/>
                <a:ea typeface="Sniglet"/>
                <a:cs typeface="Sniglet"/>
                <a:sym typeface="Sniglet"/>
              </a:defRPr>
            </a:lvl3pPr>
            <a:lvl4pPr lvl="3">
              <a:buNone/>
              <a:defRPr sz="1600">
                <a:solidFill>
                  <a:srgbClr val="3C78D8"/>
                </a:solidFill>
                <a:latin typeface="Sniglet"/>
                <a:ea typeface="Sniglet"/>
                <a:cs typeface="Sniglet"/>
                <a:sym typeface="Sniglet"/>
              </a:defRPr>
            </a:lvl4pPr>
            <a:lvl5pPr lvl="4">
              <a:buNone/>
              <a:defRPr sz="1600">
                <a:solidFill>
                  <a:srgbClr val="3C78D8"/>
                </a:solidFill>
                <a:latin typeface="Sniglet"/>
                <a:ea typeface="Sniglet"/>
                <a:cs typeface="Sniglet"/>
                <a:sym typeface="Sniglet"/>
              </a:defRPr>
            </a:lvl5pPr>
            <a:lvl6pPr lvl="5">
              <a:buNone/>
              <a:defRPr sz="1600">
                <a:solidFill>
                  <a:srgbClr val="3C78D8"/>
                </a:solidFill>
                <a:latin typeface="Sniglet"/>
                <a:ea typeface="Sniglet"/>
                <a:cs typeface="Sniglet"/>
                <a:sym typeface="Sniglet"/>
              </a:defRPr>
            </a:lvl6pPr>
            <a:lvl7pPr lvl="6">
              <a:buNone/>
              <a:defRPr sz="1600">
                <a:solidFill>
                  <a:srgbClr val="3C78D8"/>
                </a:solidFill>
                <a:latin typeface="Sniglet"/>
                <a:ea typeface="Sniglet"/>
                <a:cs typeface="Sniglet"/>
                <a:sym typeface="Sniglet"/>
              </a:defRPr>
            </a:lvl7pPr>
            <a:lvl8pPr lvl="7">
              <a:buNone/>
              <a:defRPr sz="1600">
                <a:solidFill>
                  <a:srgbClr val="3C78D8"/>
                </a:solidFill>
                <a:latin typeface="Sniglet"/>
                <a:ea typeface="Sniglet"/>
                <a:cs typeface="Sniglet"/>
                <a:sym typeface="Sniglet"/>
              </a:defRPr>
            </a:lvl8pPr>
            <a:lvl9pPr lvl="8">
              <a:buNone/>
              <a:defRPr sz="1600">
                <a:solidFill>
                  <a:srgbClr val="3C78D8"/>
                </a:solidFill>
                <a:latin typeface="Sniglet"/>
                <a:ea typeface="Sniglet"/>
                <a:cs typeface="Sniglet"/>
                <a:sym typeface="Snigle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9250768"/>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61057"/>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68017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38922"/>
      </p:ext>
    </p:extLst>
  </p:cSld>
  <p:clrMap bg1="lt1" tx1="dk1" bg2="lt2" tx2="dk2" accent1="accent1" accent2="accent2" accent3="accent3" accent4="accent4" accent5="accent5" accent6="accent6" hlink="hlink" folHlink="folHlink"/>
  <p:sldLayoutIdLst>
    <p:sldLayoutId id="2147483754" r:id="rId1"/>
    <p:sldLayoutId id="2147483755" r:id="rId2"/>
  </p:sldLayoutIdLst>
  <p:txStyles>
    <p:titleStyle>
      <a:lvl1pPr algn="ctr" defTabSz="1218895" rtl="0" eaLnBrk="1" latinLnBrk="1" hangingPunct="1">
        <a:spcBef>
          <a:spcPct val="0"/>
        </a:spcBef>
        <a:buNone/>
        <a:defRPr sz="5865" kern="1200">
          <a:solidFill>
            <a:schemeClr val="tx1"/>
          </a:solidFill>
          <a:latin typeface="+mj-lt"/>
          <a:ea typeface="+mj-ea"/>
          <a:cs typeface="+mj-cs"/>
        </a:defRPr>
      </a:lvl1pPr>
    </p:titleStyle>
    <p:bodyStyle>
      <a:lvl1pPr marL="457086" indent="-457086" algn="l" defTabSz="1218895" rtl="0" eaLnBrk="1" latinLnBrk="1" hangingPunct="1">
        <a:spcBef>
          <a:spcPct val="20000"/>
        </a:spcBef>
        <a:buFont typeface="Arial" pitchFamily="34" charset="0"/>
        <a:buChar char="•"/>
        <a:defRPr sz="4266" kern="1200">
          <a:solidFill>
            <a:schemeClr val="tx1"/>
          </a:solidFill>
          <a:latin typeface="+mn-lt"/>
          <a:ea typeface="+mn-ea"/>
          <a:cs typeface="+mn-cs"/>
        </a:defRPr>
      </a:lvl1pPr>
      <a:lvl2pPr marL="990352" indent="-380905" algn="l" defTabSz="1218895" rtl="0" eaLnBrk="1" latinLnBrk="1" hangingPunct="1">
        <a:spcBef>
          <a:spcPct val="20000"/>
        </a:spcBef>
        <a:buFont typeface="Arial" pitchFamily="34" charset="0"/>
        <a:buChar char="–"/>
        <a:defRPr sz="3732" kern="1200">
          <a:solidFill>
            <a:schemeClr val="tx1"/>
          </a:solidFill>
          <a:latin typeface="+mn-lt"/>
          <a:ea typeface="+mn-ea"/>
          <a:cs typeface="+mn-cs"/>
        </a:defRPr>
      </a:lvl2pPr>
      <a:lvl3pPr marL="1523619" indent="-304724" algn="l" defTabSz="1218895" rtl="0" eaLnBrk="1" latinLnBrk="1" hangingPunct="1">
        <a:spcBef>
          <a:spcPct val="20000"/>
        </a:spcBef>
        <a:buFont typeface="Arial" pitchFamily="34" charset="0"/>
        <a:buChar char="•"/>
        <a:defRPr sz="3199" kern="1200">
          <a:solidFill>
            <a:schemeClr val="tx1"/>
          </a:solidFill>
          <a:latin typeface="+mn-lt"/>
          <a:ea typeface="+mn-ea"/>
          <a:cs typeface="+mn-cs"/>
        </a:defRPr>
      </a:lvl3pPr>
      <a:lvl4pPr marL="2133067" indent="-304724" algn="l" defTabSz="1218895" rtl="0" eaLnBrk="1" latinLnBrk="1" hangingPunct="1">
        <a:spcBef>
          <a:spcPct val="20000"/>
        </a:spcBef>
        <a:buFont typeface="Arial" pitchFamily="34" charset="0"/>
        <a:buChar char="–"/>
        <a:defRPr sz="2666" kern="1200">
          <a:solidFill>
            <a:schemeClr val="tx1"/>
          </a:solidFill>
          <a:latin typeface="+mn-lt"/>
          <a:ea typeface="+mn-ea"/>
          <a:cs typeface="+mn-cs"/>
        </a:defRPr>
      </a:lvl4pPr>
      <a:lvl5pPr marL="2742514" indent="-304724" algn="l" defTabSz="1218895" rtl="0" eaLnBrk="1" latinLnBrk="1" hangingPunct="1">
        <a:spcBef>
          <a:spcPct val="20000"/>
        </a:spcBef>
        <a:buFont typeface="Arial" pitchFamily="34" charset="0"/>
        <a:buChar char="»"/>
        <a:defRPr sz="2666" kern="1200">
          <a:solidFill>
            <a:schemeClr val="tx1"/>
          </a:solidFill>
          <a:latin typeface="+mn-lt"/>
          <a:ea typeface="+mn-ea"/>
          <a:cs typeface="+mn-cs"/>
        </a:defRPr>
      </a:lvl5pPr>
      <a:lvl6pPr marL="3351962" indent="-304724" algn="l" defTabSz="1218895" rtl="0" eaLnBrk="1" latinLnBrk="1"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1"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1"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1"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ko-KR"/>
      </a:defPPr>
      <a:lvl1pPr marL="0" algn="l" defTabSz="1218895" rtl="0" eaLnBrk="1" latinLnBrk="1" hangingPunct="1">
        <a:defRPr sz="2399" kern="1200">
          <a:solidFill>
            <a:schemeClr val="tx1"/>
          </a:solidFill>
          <a:latin typeface="+mn-lt"/>
          <a:ea typeface="+mn-ea"/>
          <a:cs typeface="+mn-cs"/>
        </a:defRPr>
      </a:lvl1pPr>
      <a:lvl2pPr marL="609448" algn="l" defTabSz="1218895" rtl="0" eaLnBrk="1" latinLnBrk="1" hangingPunct="1">
        <a:defRPr sz="2399" kern="1200">
          <a:solidFill>
            <a:schemeClr val="tx1"/>
          </a:solidFill>
          <a:latin typeface="+mn-lt"/>
          <a:ea typeface="+mn-ea"/>
          <a:cs typeface="+mn-cs"/>
        </a:defRPr>
      </a:lvl2pPr>
      <a:lvl3pPr marL="1218895" algn="l" defTabSz="1218895" rtl="0" eaLnBrk="1" latinLnBrk="1" hangingPunct="1">
        <a:defRPr sz="2399" kern="1200">
          <a:solidFill>
            <a:schemeClr val="tx1"/>
          </a:solidFill>
          <a:latin typeface="+mn-lt"/>
          <a:ea typeface="+mn-ea"/>
          <a:cs typeface="+mn-cs"/>
        </a:defRPr>
      </a:lvl3pPr>
      <a:lvl4pPr marL="1828343" algn="l" defTabSz="1218895" rtl="0" eaLnBrk="1" latinLnBrk="1" hangingPunct="1">
        <a:defRPr sz="2399" kern="1200">
          <a:solidFill>
            <a:schemeClr val="tx1"/>
          </a:solidFill>
          <a:latin typeface="+mn-lt"/>
          <a:ea typeface="+mn-ea"/>
          <a:cs typeface="+mn-cs"/>
        </a:defRPr>
      </a:lvl4pPr>
      <a:lvl5pPr marL="2437790" algn="l" defTabSz="1218895" rtl="0" eaLnBrk="1" latinLnBrk="1" hangingPunct="1">
        <a:defRPr sz="2399" kern="1200">
          <a:solidFill>
            <a:schemeClr val="tx1"/>
          </a:solidFill>
          <a:latin typeface="+mn-lt"/>
          <a:ea typeface="+mn-ea"/>
          <a:cs typeface="+mn-cs"/>
        </a:defRPr>
      </a:lvl5pPr>
      <a:lvl6pPr marL="3047238" algn="l" defTabSz="1218895" rtl="0" eaLnBrk="1" latinLnBrk="1" hangingPunct="1">
        <a:defRPr sz="2399" kern="1200">
          <a:solidFill>
            <a:schemeClr val="tx1"/>
          </a:solidFill>
          <a:latin typeface="+mn-lt"/>
          <a:ea typeface="+mn-ea"/>
          <a:cs typeface="+mn-cs"/>
        </a:defRPr>
      </a:lvl6pPr>
      <a:lvl7pPr marL="3656686" algn="l" defTabSz="1218895" rtl="0" eaLnBrk="1" latinLnBrk="1" hangingPunct="1">
        <a:defRPr sz="2399" kern="1200">
          <a:solidFill>
            <a:schemeClr val="tx1"/>
          </a:solidFill>
          <a:latin typeface="+mn-lt"/>
          <a:ea typeface="+mn-ea"/>
          <a:cs typeface="+mn-cs"/>
        </a:defRPr>
      </a:lvl7pPr>
      <a:lvl8pPr marL="4266133" algn="l" defTabSz="1218895" rtl="0" eaLnBrk="1" latinLnBrk="1" hangingPunct="1">
        <a:defRPr sz="2399" kern="1200">
          <a:solidFill>
            <a:schemeClr val="tx1"/>
          </a:solidFill>
          <a:latin typeface="+mn-lt"/>
          <a:ea typeface="+mn-ea"/>
          <a:cs typeface="+mn-cs"/>
        </a:defRPr>
      </a:lvl8pPr>
      <a:lvl9pPr marL="4875581" algn="l" defTabSz="1218895" rtl="0" eaLnBrk="1" latinLnBrk="1" hangingPunct="1">
        <a:defRPr sz="23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620065"/>
      </p:ext>
    </p:extLst>
  </p:cSld>
  <p:clrMap bg1="lt1" tx1="dk1" bg2="lt2" tx2="dk2" accent1="accent1" accent2="accent2" accent3="accent3" accent4="accent4" accent5="accent5" accent6="accent6" hlink="hlink" folHlink="folHlink"/>
  <p:sldLayoutIdLst>
    <p:sldLayoutId id="21474837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Light"/>
              <a:buChar char="⬡"/>
              <a:defRPr sz="2400">
                <a:solidFill>
                  <a:schemeClr val="lt1"/>
                </a:solidFill>
                <a:latin typeface="Muli Light"/>
                <a:ea typeface="Muli Light"/>
                <a:cs typeface="Muli Light"/>
                <a:sym typeface="Muli Light"/>
              </a:defRPr>
            </a:lvl1pPr>
            <a:lvl2pPr marL="914400" lvl="1"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2pPr>
            <a:lvl3pPr marL="1371600" lvl="2"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3pPr>
            <a:lvl4pPr marL="1828800" lvl="3"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4pPr>
            <a:lvl5pPr marL="2286000" lvl="4"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5pPr>
            <a:lvl6pPr marL="2743200" lvl="5"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6pPr>
            <a:lvl7pPr marL="3200400" lvl="6"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7pPr>
            <a:lvl8pPr marL="3657600" lvl="7"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8pPr>
            <a:lvl9pPr marL="4114800" lvl="8"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11307446"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92592565"/>
      </p:ext>
    </p:extLst>
  </p:cSld>
  <p:clrMap bg1="lt1" tx1="dk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140773"/>
      </p:ext>
    </p:extLst>
  </p:cSld>
  <p:clrMap bg1="lt1" tx1="dk1" bg2="lt2" tx2="dk2" accent1="accent1" accent2="accent2" accent3="accent3" accent4="accent4" accent5="accent5" accent6="accent6" hlink="hlink" folHlink="folHlink"/>
  <p:sldLayoutIdLst>
    <p:sldLayoutId id="2147483769"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45622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4.xml"/></Relationships>
</file>

<file path=ppt/slides/_rels/slide10.xml.rels><?xml version="1.0" encoding="UTF-8" standalone="yes"?>
<Relationships xmlns="http://schemas.openxmlformats.org/package/2006/relationships"><Relationship Id="rId2" Type="http://schemas.openxmlformats.org/officeDocument/2006/relationships/image" Target="../media/image40.tif"/><Relationship Id="rId1" Type="http://schemas.openxmlformats.org/officeDocument/2006/relationships/slideLayout" Target="../slideLayouts/slideLayout1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6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51.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150.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8.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89.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8.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64.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0.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9.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150.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2" name="Straight Connector 21">
            <a:extLst>
              <a:ext uri="{FF2B5EF4-FFF2-40B4-BE49-F238E27FC236}">
                <a16:creationId xmlns="" xmlns:a16="http://schemas.microsoft.com/office/drawing/2014/main" id="{5F109F2C-FA85-4317-916E-0B4E5F44B020}"/>
              </a:ext>
            </a:extLst>
          </p:cNvPr>
          <p:cNvCxnSpPr>
            <a:cxnSpLocks/>
          </p:cNvCxnSpPr>
          <p:nvPr/>
        </p:nvCxnSpPr>
        <p:spPr>
          <a:xfrm>
            <a:off x="1" y="284561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extBox 12">
            <a:extLst>
              <a:ext uri="{FF2B5EF4-FFF2-40B4-BE49-F238E27FC236}">
                <a16:creationId xmlns="" xmlns:a16="http://schemas.microsoft.com/office/drawing/2014/main" id="{E5E1F35E-9892-4FEF-BD72-1351948704E9}"/>
              </a:ext>
            </a:extLst>
          </p:cNvPr>
          <p:cNvSpPr txBox="1"/>
          <p:nvPr/>
        </p:nvSpPr>
        <p:spPr>
          <a:xfrm>
            <a:off x="840509" y="1386360"/>
            <a:ext cx="10881591" cy="1446550"/>
          </a:xfrm>
          <a:prstGeom prst="rect">
            <a:avLst/>
          </a:prstGeom>
          <a:noFill/>
        </p:spPr>
        <p:txBody>
          <a:bodyPr wrap="square" rtlCol="0" anchor="ctr">
            <a:spAutoFit/>
          </a:bodyPr>
          <a:lstStyle/>
          <a:p>
            <a:r>
              <a:rPr lang="en-GB" sz="4400" b="1" dirty="0">
                <a:solidFill>
                  <a:srgbClr val="000000"/>
                </a:solidFill>
                <a:latin typeface="Segoe UI"/>
              </a:rPr>
              <a:t>IoT Based Smart Inhaler </a:t>
            </a:r>
          </a:p>
          <a:p>
            <a:r>
              <a:rPr lang="en-GB" sz="4400" b="1" dirty="0">
                <a:solidFill>
                  <a:srgbClr val="000000"/>
                </a:solidFill>
                <a:latin typeface="Segoe UI"/>
              </a:rPr>
              <a:t>F</a:t>
            </a:r>
            <a:r>
              <a:rPr lang="en-GB" sz="4400" b="1" dirty="0" smtClean="0">
                <a:solidFill>
                  <a:srgbClr val="000000"/>
                </a:solidFill>
                <a:latin typeface="Segoe UI"/>
              </a:rPr>
              <a:t>or </a:t>
            </a:r>
            <a:r>
              <a:rPr lang="en-GB" sz="4400" b="1" dirty="0">
                <a:solidFill>
                  <a:srgbClr val="000000"/>
                </a:solidFill>
                <a:latin typeface="Segoe UI"/>
              </a:rPr>
              <a:t>Context-Aware Service Provisioning</a:t>
            </a:r>
            <a:endParaRPr lang="en-US" sz="4400" dirty="0">
              <a:solidFill>
                <a:srgbClr val="000000"/>
              </a:solidFill>
              <a:latin typeface="Segoe UI"/>
            </a:endParaRPr>
          </a:p>
        </p:txBody>
      </p:sp>
      <p:sp>
        <p:nvSpPr>
          <p:cNvPr id="14" name="TextBox 13">
            <a:extLst>
              <a:ext uri="{FF2B5EF4-FFF2-40B4-BE49-F238E27FC236}">
                <a16:creationId xmlns="" xmlns:a16="http://schemas.microsoft.com/office/drawing/2014/main" id="{EF7CFD82-E86B-4261-9469-377E92B8D299}"/>
              </a:ext>
            </a:extLst>
          </p:cNvPr>
          <p:cNvSpPr txBox="1"/>
          <p:nvPr/>
        </p:nvSpPr>
        <p:spPr>
          <a:xfrm>
            <a:off x="778270" y="4619044"/>
            <a:ext cx="4307655" cy="738664"/>
          </a:xfrm>
          <a:prstGeom prst="rect">
            <a:avLst/>
          </a:prstGeom>
          <a:noFill/>
        </p:spPr>
        <p:txBody>
          <a:bodyPr wrap="square" lIns="0" tIns="0" rIns="0" bIns="0" rtlCol="0">
            <a:spAutoFit/>
          </a:bodyPr>
          <a:lstStyle/>
          <a:p>
            <a:r>
              <a:rPr lang="en-US" sz="2400" b="1" dirty="0">
                <a:solidFill>
                  <a:srgbClr val="000000"/>
                </a:solidFill>
              </a:rPr>
              <a:t>Supervised b</a:t>
            </a:r>
            <a:r>
              <a:rPr lang="en-US" sz="2400" b="1" dirty="0" smtClean="0">
                <a:solidFill>
                  <a:srgbClr val="000000"/>
                </a:solidFill>
              </a:rPr>
              <a:t>y</a:t>
            </a:r>
            <a:r>
              <a:rPr lang="en-US" sz="2400" b="1" dirty="0">
                <a:solidFill>
                  <a:srgbClr val="000000"/>
                </a:solidFill>
              </a:rPr>
              <a:t>:</a:t>
            </a:r>
          </a:p>
          <a:p>
            <a:r>
              <a:rPr lang="en-US" sz="2400" b="1" dirty="0">
                <a:solidFill>
                  <a:srgbClr val="000000"/>
                </a:solidFill>
              </a:rPr>
              <a:t>Muhammad Golam Kibria, PhD</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45" y="183297"/>
            <a:ext cx="2186973" cy="779400"/>
          </a:xfrm>
          <a:prstGeom prst="rect">
            <a:avLst/>
          </a:prstGeom>
        </p:spPr>
      </p:pic>
      <p:sp>
        <p:nvSpPr>
          <p:cNvPr id="8" name="TextBox 7">
            <a:extLst>
              <a:ext uri="{FF2B5EF4-FFF2-40B4-BE49-F238E27FC236}">
                <a16:creationId xmlns="" xmlns:a16="http://schemas.microsoft.com/office/drawing/2014/main" id="{9EA822CD-82C4-4858-A419-CE7C88140780}"/>
              </a:ext>
            </a:extLst>
          </p:cNvPr>
          <p:cNvSpPr txBox="1"/>
          <p:nvPr/>
        </p:nvSpPr>
        <p:spPr>
          <a:xfrm>
            <a:off x="6914144" y="4234844"/>
            <a:ext cx="4904212" cy="1661993"/>
          </a:xfrm>
          <a:prstGeom prst="rect">
            <a:avLst/>
          </a:prstGeom>
          <a:noFill/>
        </p:spPr>
        <p:txBody>
          <a:bodyPr wrap="square" lIns="0" tIns="0" rIns="0" bIns="0" rtlCol="0">
            <a:spAutoFit/>
          </a:bodyPr>
          <a:lstStyle/>
          <a:p>
            <a:r>
              <a:rPr lang="en-US" sz="2800" b="1" dirty="0" smtClean="0">
                <a:solidFill>
                  <a:srgbClr val="000000"/>
                </a:solidFill>
              </a:rPr>
              <a:t>Presented </a:t>
            </a:r>
            <a:r>
              <a:rPr lang="en-US" sz="2800" b="1" dirty="0">
                <a:solidFill>
                  <a:srgbClr val="000000"/>
                </a:solidFill>
              </a:rPr>
              <a:t>b</a:t>
            </a:r>
            <a:r>
              <a:rPr lang="en-US" sz="2800" b="1" dirty="0" smtClean="0">
                <a:solidFill>
                  <a:srgbClr val="000000"/>
                </a:solidFill>
              </a:rPr>
              <a:t>y</a:t>
            </a:r>
            <a:r>
              <a:rPr lang="en-US" sz="2800" b="1" dirty="0">
                <a:solidFill>
                  <a:srgbClr val="000000"/>
                </a:solidFill>
              </a:rPr>
              <a:t>:</a:t>
            </a:r>
          </a:p>
          <a:p>
            <a:r>
              <a:rPr lang="en-US" sz="2400" b="1" dirty="0">
                <a:solidFill>
                  <a:srgbClr val="000000"/>
                </a:solidFill>
              </a:rPr>
              <a:t>Anindo </a:t>
            </a:r>
            <a:r>
              <a:rPr lang="en-US" sz="2400" b="1" dirty="0" err="1">
                <a:solidFill>
                  <a:srgbClr val="000000"/>
                </a:solidFill>
              </a:rPr>
              <a:t>Dey</a:t>
            </a:r>
            <a:r>
              <a:rPr lang="en-US" sz="2400" b="1" dirty="0">
                <a:solidFill>
                  <a:srgbClr val="000000"/>
                </a:solidFill>
              </a:rPr>
              <a:t> (151014078</a:t>
            </a:r>
            <a:r>
              <a:rPr lang="en-US" sz="2400" b="1" dirty="0" smtClean="0">
                <a:solidFill>
                  <a:srgbClr val="000000"/>
                </a:solidFill>
              </a:rPr>
              <a:t>)</a:t>
            </a:r>
          </a:p>
          <a:p>
            <a:r>
              <a:rPr lang="en-US" sz="2400" b="1" dirty="0" err="1" smtClean="0">
                <a:solidFill>
                  <a:srgbClr val="000000"/>
                </a:solidFill>
              </a:rPr>
              <a:t>Khendaker</a:t>
            </a:r>
            <a:r>
              <a:rPr lang="en-US" sz="2400" b="1" dirty="0" smtClean="0">
                <a:solidFill>
                  <a:srgbClr val="000000"/>
                </a:solidFill>
              </a:rPr>
              <a:t> </a:t>
            </a:r>
            <a:r>
              <a:rPr lang="en-US" sz="2400" b="1" dirty="0" err="1">
                <a:solidFill>
                  <a:srgbClr val="000000"/>
                </a:solidFill>
              </a:rPr>
              <a:t>Afsanul</a:t>
            </a:r>
            <a:r>
              <a:rPr lang="en-US" sz="2400" b="1" dirty="0">
                <a:solidFill>
                  <a:srgbClr val="000000"/>
                </a:solidFill>
              </a:rPr>
              <a:t> Haque (161014068)</a:t>
            </a:r>
          </a:p>
          <a:p>
            <a:endParaRPr lang="en-US" sz="1600" dirty="0">
              <a:solidFill>
                <a:srgbClr val="000000"/>
              </a:solidFill>
            </a:endParaRPr>
          </a:p>
          <a:p>
            <a:endParaRPr lang="en-US" sz="1600" dirty="0">
              <a:solidFill>
                <a:srgbClr val="000000"/>
              </a:solidFill>
            </a:endParaRPr>
          </a:p>
        </p:txBody>
      </p:sp>
      <p:cxnSp>
        <p:nvCxnSpPr>
          <p:cNvPr id="3" name="Straight Connector 2"/>
          <p:cNvCxnSpPr/>
          <p:nvPr/>
        </p:nvCxnSpPr>
        <p:spPr>
          <a:xfrm>
            <a:off x="6540500" y="4035876"/>
            <a:ext cx="0" cy="2108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7" y="201911"/>
            <a:ext cx="11573197" cy="724247"/>
          </a:xfrm>
        </p:spPr>
        <p:txBody>
          <a:bodyPr>
            <a:noAutofit/>
          </a:bodyPr>
          <a:lstStyle/>
          <a:p>
            <a:r>
              <a:rPr lang="en-US" sz="4000" b="1" dirty="0">
                <a:solidFill>
                  <a:schemeClr val="tx1"/>
                </a:solidFill>
              </a:rPr>
              <a:t>P</a:t>
            </a:r>
            <a:r>
              <a:rPr lang="en-US" sz="4000" b="1" dirty="0" smtClean="0">
                <a:solidFill>
                  <a:schemeClr val="tx1"/>
                </a:solidFill>
              </a:rPr>
              <a:t>roposed </a:t>
            </a:r>
            <a:r>
              <a:rPr lang="en-US" sz="4000" b="1" dirty="0">
                <a:solidFill>
                  <a:schemeClr val="tx1"/>
                </a:solidFill>
              </a:rPr>
              <a:t>System A</a:t>
            </a:r>
            <a:r>
              <a:rPr lang="en-US" sz="4000" b="1" dirty="0" smtClean="0">
                <a:solidFill>
                  <a:schemeClr val="tx1"/>
                </a:solidFill>
              </a:rPr>
              <a:t>rchitecture </a:t>
            </a:r>
            <a:r>
              <a:rPr lang="en-US" sz="4000" b="1" dirty="0">
                <a:solidFill>
                  <a:schemeClr val="tx1"/>
                </a:solidFill>
              </a:rPr>
              <a:t>– </a:t>
            </a:r>
            <a:r>
              <a:rPr lang="en-US" sz="4000" b="1" dirty="0">
                <a:solidFill>
                  <a:schemeClr val="bg2"/>
                </a:solidFill>
              </a:rPr>
              <a:t>Layer w</a:t>
            </a:r>
            <a:r>
              <a:rPr lang="en-US" sz="4000" b="1" dirty="0" smtClean="0">
                <a:solidFill>
                  <a:schemeClr val="bg2"/>
                </a:solidFill>
              </a:rPr>
              <a:t>ise</a:t>
            </a:r>
            <a:endParaRPr lang="en-US" sz="4000" b="1" dirty="0">
              <a:solidFill>
                <a:schemeClr val="bg2"/>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08817" y="1079028"/>
            <a:ext cx="9209983" cy="5215285"/>
          </a:xfrm>
          <a:prstGeom prst="rect">
            <a:avLst/>
          </a:prstGeom>
          <a:ln>
            <a:solidFill>
              <a:schemeClr val="bg1">
                <a:lumMod val="75000"/>
              </a:schemeClr>
            </a:solidFill>
          </a:ln>
        </p:spPr>
      </p:pic>
      <p:sp>
        <p:nvSpPr>
          <p:cNvPr id="6"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10/27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24114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 xmlns:a16="http://schemas.microsoft.com/office/drawing/2014/main" id="{CAEFD27F-A36B-46CD-9BDC-7E1C09B9718A}"/>
              </a:ext>
            </a:extLst>
          </p:cNvPr>
          <p:cNvSpPr/>
          <p:nvPr/>
        </p:nvSpPr>
        <p:spPr>
          <a:xfrm>
            <a:off x="1198368" y="1362231"/>
            <a:ext cx="4680000" cy="1835948"/>
          </a:xfrm>
          <a:prstGeom prst="roundRect">
            <a:avLst>
              <a:gd name="adj" fmla="val 10715"/>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chemeClr val="tx1"/>
              </a:solidFill>
              <a:effectLst/>
              <a:uLnTx/>
              <a:uFillTx/>
              <a:latin typeface="Arial" panose="020B0604020202020204" pitchFamily="34" charset="0"/>
              <a:ea typeface="Arial Unicode MS"/>
              <a:cs typeface="Arial" panose="020B0604020202020204" pitchFamily="34" charset="0"/>
            </a:endParaRPr>
          </a:p>
        </p:txBody>
      </p:sp>
      <p:sp>
        <p:nvSpPr>
          <p:cNvPr id="5" name="Rounded Rectangle 3">
            <a:extLst>
              <a:ext uri="{FF2B5EF4-FFF2-40B4-BE49-F238E27FC236}">
                <a16:creationId xmlns="" xmlns:a16="http://schemas.microsoft.com/office/drawing/2014/main" id="{248830D7-D2B4-49EB-A36D-D72896C12A3E}"/>
              </a:ext>
            </a:extLst>
          </p:cNvPr>
          <p:cNvSpPr/>
          <p:nvPr/>
        </p:nvSpPr>
        <p:spPr>
          <a:xfrm>
            <a:off x="3970858" y="4234870"/>
            <a:ext cx="4824000" cy="1835948"/>
          </a:xfrm>
          <a:prstGeom prst="roundRect">
            <a:avLst>
              <a:gd name="adj" fmla="val 10715"/>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chemeClr val="tx1"/>
              </a:solidFill>
              <a:effectLst/>
              <a:uLnTx/>
              <a:uFillTx/>
              <a:latin typeface="Arial" panose="020B0604020202020204" pitchFamily="34" charset="0"/>
              <a:ea typeface="Arial Unicode MS"/>
              <a:cs typeface="Arial" panose="020B0604020202020204" pitchFamily="34" charset="0"/>
            </a:endParaRPr>
          </a:p>
        </p:txBody>
      </p:sp>
      <p:sp>
        <p:nvSpPr>
          <p:cNvPr id="6" name="Rounded Rectangle 5">
            <a:extLst>
              <a:ext uri="{FF2B5EF4-FFF2-40B4-BE49-F238E27FC236}">
                <a16:creationId xmlns="" xmlns:a16="http://schemas.microsoft.com/office/drawing/2014/main" id="{47DFE21E-1FB3-4F16-A539-F7E1AA109F97}"/>
              </a:ext>
            </a:extLst>
          </p:cNvPr>
          <p:cNvSpPr/>
          <p:nvPr/>
        </p:nvSpPr>
        <p:spPr>
          <a:xfrm>
            <a:off x="6900668" y="1356093"/>
            <a:ext cx="4680000" cy="1835948"/>
          </a:xfrm>
          <a:prstGeom prst="roundRect">
            <a:avLst>
              <a:gd name="adj" fmla="val 10715"/>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chemeClr val="tx1"/>
              </a:solidFill>
              <a:effectLst/>
              <a:uLnTx/>
              <a:uFillTx/>
              <a:latin typeface="Arial" panose="020B0604020202020204" pitchFamily="34" charset="0"/>
              <a:ea typeface="Arial Unicode MS"/>
              <a:cs typeface="Arial" panose="020B0604020202020204" pitchFamily="34" charset="0"/>
            </a:endParaRPr>
          </a:p>
        </p:txBody>
      </p:sp>
      <p:grpSp>
        <p:nvGrpSpPr>
          <p:cNvPr id="7" name="Group 6">
            <a:extLst>
              <a:ext uri="{FF2B5EF4-FFF2-40B4-BE49-F238E27FC236}">
                <a16:creationId xmlns="" xmlns:a16="http://schemas.microsoft.com/office/drawing/2014/main" id="{5D60A3B3-ABC2-4666-BEBD-2961FC44EEBD}"/>
              </a:ext>
            </a:extLst>
          </p:cNvPr>
          <p:cNvGrpSpPr/>
          <p:nvPr/>
        </p:nvGrpSpPr>
        <p:grpSpPr>
          <a:xfrm>
            <a:off x="600178" y="933346"/>
            <a:ext cx="7654888" cy="4732134"/>
            <a:chOff x="-1134020" y="1367110"/>
            <a:chExt cx="7654888" cy="4732134"/>
          </a:xfrm>
          <a:solidFill>
            <a:schemeClr val="bg1"/>
          </a:solidFill>
        </p:grpSpPr>
        <p:sp>
          <p:nvSpPr>
            <p:cNvPr id="8" name="Pie 7">
              <a:extLst>
                <a:ext uri="{FF2B5EF4-FFF2-40B4-BE49-F238E27FC236}">
                  <a16:creationId xmlns="" xmlns:a16="http://schemas.microsoft.com/office/drawing/2014/main" id="{991F3DA0-276D-469C-BAE5-9628A6FCE9DF}"/>
                </a:ext>
              </a:extLst>
            </p:cNvPr>
            <p:cNvSpPr/>
            <p:nvPr/>
          </p:nvSpPr>
          <p:spPr>
            <a:xfrm>
              <a:off x="-1134020" y="1367110"/>
              <a:ext cx="1872208" cy="1872208"/>
            </a:xfrm>
            <a:prstGeom prst="pie">
              <a:avLst>
                <a:gd name="adj1" fmla="val 10832722"/>
                <a:gd name="adj2" fmla="val 16200000"/>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chemeClr val="tx1"/>
                </a:solidFill>
                <a:effectLst/>
                <a:uLnTx/>
                <a:uFillTx/>
                <a:latin typeface="Arial" panose="020B0604020202020204" pitchFamily="34" charset="0"/>
                <a:ea typeface="Arial Unicode MS"/>
                <a:cs typeface="Arial" panose="020B0604020202020204" pitchFamily="34" charset="0"/>
              </a:endParaRPr>
            </a:p>
          </p:txBody>
        </p:sp>
        <p:sp>
          <p:nvSpPr>
            <p:cNvPr id="9" name="Pie 8">
              <a:extLst>
                <a:ext uri="{FF2B5EF4-FFF2-40B4-BE49-F238E27FC236}">
                  <a16:creationId xmlns="" xmlns:a16="http://schemas.microsoft.com/office/drawing/2014/main" id="{B1D4EE11-C8A6-4235-8080-5D0F79F68D13}"/>
                </a:ext>
              </a:extLst>
            </p:cNvPr>
            <p:cNvSpPr/>
            <p:nvPr/>
          </p:nvSpPr>
          <p:spPr>
            <a:xfrm>
              <a:off x="4648660" y="1535905"/>
              <a:ext cx="1872208" cy="1872208"/>
            </a:xfrm>
            <a:prstGeom prst="pie">
              <a:avLst>
                <a:gd name="adj1" fmla="val 10832722"/>
                <a:gd name="adj2" fmla="val 16200000"/>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chemeClr val="tx1"/>
                </a:solidFill>
                <a:effectLst/>
                <a:uLnTx/>
                <a:uFillTx/>
                <a:latin typeface="Arial" panose="020B0604020202020204" pitchFamily="34" charset="0"/>
                <a:ea typeface="Arial Unicode MS"/>
                <a:cs typeface="Arial" panose="020B0604020202020204" pitchFamily="34" charset="0"/>
              </a:endParaRPr>
            </a:p>
          </p:txBody>
        </p:sp>
        <p:sp>
          <p:nvSpPr>
            <p:cNvPr id="10" name="Pie 9">
              <a:extLst>
                <a:ext uri="{FF2B5EF4-FFF2-40B4-BE49-F238E27FC236}">
                  <a16:creationId xmlns="" xmlns:a16="http://schemas.microsoft.com/office/drawing/2014/main" id="{06F3986D-86FF-4E0A-BCBF-C29D210B8527}"/>
                </a:ext>
              </a:extLst>
            </p:cNvPr>
            <p:cNvSpPr/>
            <p:nvPr/>
          </p:nvSpPr>
          <p:spPr>
            <a:xfrm rot="16200000" flipH="1">
              <a:off x="1697945" y="4227036"/>
              <a:ext cx="1872208" cy="1872208"/>
            </a:xfrm>
            <a:prstGeom prst="pie">
              <a:avLst>
                <a:gd name="adj1" fmla="val 10832722"/>
                <a:gd name="adj2" fmla="val 16200000"/>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chemeClr val="tx1"/>
                </a:solidFill>
                <a:effectLst/>
                <a:uLnTx/>
                <a:uFillTx/>
                <a:latin typeface="Arial" panose="020B0604020202020204" pitchFamily="34" charset="0"/>
                <a:ea typeface="Arial Unicode MS"/>
                <a:cs typeface="Arial" panose="020B0604020202020204" pitchFamily="34" charset="0"/>
              </a:endParaRPr>
            </a:p>
          </p:txBody>
        </p:sp>
      </p:grpSp>
      <p:grpSp>
        <p:nvGrpSpPr>
          <p:cNvPr id="11" name="Group 10">
            <a:extLst>
              <a:ext uri="{FF2B5EF4-FFF2-40B4-BE49-F238E27FC236}">
                <a16:creationId xmlns="" xmlns:a16="http://schemas.microsoft.com/office/drawing/2014/main" id="{1175C8FF-0C4B-491A-B5AF-50A89EA81FD7}"/>
              </a:ext>
            </a:extLst>
          </p:cNvPr>
          <p:cNvGrpSpPr/>
          <p:nvPr/>
        </p:nvGrpSpPr>
        <p:grpSpPr>
          <a:xfrm>
            <a:off x="1632353" y="1472495"/>
            <a:ext cx="3671998" cy="1583036"/>
            <a:chOff x="5612199" y="1384573"/>
            <a:chExt cx="2840828" cy="1126209"/>
          </a:xfrm>
        </p:grpSpPr>
        <p:sp>
          <p:nvSpPr>
            <p:cNvPr id="12" name="TextBox 11">
              <a:extLst>
                <a:ext uri="{FF2B5EF4-FFF2-40B4-BE49-F238E27FC236}">
                  <a16:creationId xmlns="" xmlns:a16="http://schemas.microsoft.com/office/drawing/2014/main" id="{762D9CA2-82CF-4316-BF18-601A6FBC9BB8}"/>
                </a:ext>
              </a:extLst>
            </p:cNvPr>
            <p:cNvSpPr txBox="1"/>
            <p:nvPr/>
          </p:nvSpPr>
          <p:spPr>
            <a:xfrm>
              <a:off x="5612199" y="1384573"/>
              <a:ext cx="2840828" cy="240855"/>
            </a:xfrm>
            <a:prstGeom prst="rect">
              <a:avLst/>
            </a:prstGeom>
            <a:noFill/>
            <a:ln>
              <a:solidFill>
                <a:schemeClr val="accent5">
                  <a:lumMod val="50000"/>
                </a:schemeClr>
              </a:solidFill>
            </a:ln>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600" b="1" dirty="0">
                  <a:latin typeface="Arial" panose="020B0604020202020204" pitchFamily="34" charset="0"/>
                  <a:ea typeface="Arial Unicode MS"/>
                  <a:cs typeface="Arial" panose="020B0604020202020204" pitchFamily="34" charset="0"/>
                </a:rPr>
                <a:t>L</a:t>
              </a:r>
              <a:r>
                <a:rPr lang="en-US" altLang="ko-KR" sz="1600" b="1" dirty="0" smtClean="0">
                  <a:latin typeface="Arial" panose="020B0604020202020204" pitchFamily="34" charset="0"/>
                  <a:ea typeface="Arial Unicode MS"/>
                  <a:cs typeface="Arial" panose="020B0604020202020204" pitchFamily="34" charset="0"/>
                </a:rPr>
                <a:t>ayer 1</a:t>
              </a:r>
              <a:endParaRPr kumimoji="0" lang="ko-KR" altLang="en-US" sz="1600" b="1"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endParaRPr>
            </a:p>
          </p:txBody>
        </p:sp>
        <p:sp>
          <p:nvSpPr>
            <p:cNvPr id="13" name="TextBox 12">
              <a:extLst>
                <a:ext uri="{FF2B5EF4-FFF2-40B4-BE49-F238E27FC236}">
                  <a16:creationId xmlns="" xmlns:a16="http://schemas.microsoft.com/office/drawing/2014/main" id="{53973D91-976D-48E6-B145-3BA5106513A5}"/>
                </a:ext>
              </a:extLst>
            </p:cNvPr>
            <p:cNvSpPr txBox="1"/>
            <p:nvPr/>
          </p:nvSpPr>
          <p:spPr>
            <a:xfrm>
              <a:off x="5612199" y="1678736"/>
              <a:ext cx="2840828" cy="832046"/>
            </a:xfrm>
            <a:prstGeom prst="rect">
              <a:avLst/>
            </a:prstGeom>
            <a:noFill/>
            <a:ln>
              <a:solidFill>
                <a:schemeClr val="accent5">
                  <a:lumMod val="50000"/>
                </a:schemeClr>
              </a:solidFill>
            </a:ln>
          </p:spPr>
          <p:txBody>
            <a:bodyPr wrap="square" rtlCol="0">
              <a:spAutoFit/>
            </a:bodyPr>
            <a:lstStyle/>
            <a:p>
              <a:pPr marL="171459" lvl="0" indent="-171459" defTabSz="914286">
                <a:buFont typeface="Arial" pitchFamily="34" charset="0"/>
                <a:buChar char="•"/>
                <a:defRPr/>
              </a:pPr>
              <a:r>
                <a:rPr lang="en-US" altLang="ko-KR" sz="1400" dirty="0">
                  <a:latin typeface="Arial" panose="020B0604020202020204" pitchFamily="34" charset="0"/>
                  <a:cs typeface="Arial" panose="020B0604020202020204" pitchFamily="34" charset="0"/>
                </a:rPr>
                <a:t>Physiological &amp; </a:t>
              </a:r>
              <a:r>
                <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contextual sensors</a:t>
              </a:r>
            </a:p>
            <a:p>
              <a:pPr marR="0" lvl="0" algn="l" defTabSz="914286" rtl="0" eaLnBrk="1" fontAlgn="auto" latinLnBrk="0" hangingPunct="1">
                <a:lnSpc>
                  <a:spcPct val="100000"/>
                </a:lnSpc>
                <a:spcBef>
                  <a:spcPts val="0"/>
                </a:spcBef>
                <a:spcAft>
                  <a:spcPts val="0"/>
                </a:spcAft>
                <a:buClrTx/>
                <a:buSzTx/>
                <a:tabLst/>
                <a:defRPr/>
              </a:pPr>
              <a:endPar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endParaRPr>
            </a:p>
            <a:p>
              <a:pPr marL="171459" lvl="0" indent="-171459" defTabSz="914286">
                <a:buFont typeface="Arial" pitchFamily="34" charset="0"/>
                <a:buChar char="•"/>
                <a:defRPr/>
              </a:pPr>
              <a:r>
                <a:rPr lang="en-US" altLang="ko-KR" sz="1400" dirty="0">
                  <a:latin typeface="Arial" panose="020B0604020202020204" pitchFamily="34" charset="0"/>
                  <a:cs typeface="Arial" panose="020B0604020202020204" pitchFamily="34" charset="0"/>
                </a:rPr>
                <a:t>Patient</a:t>
              </a:r>
              <a:endPar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endParaRPr>
            </a:p>
            <a:p>
              <a:pPr marR="0" lvl="0" algn="l" defTabSz="914286" rtl="0" eaLnBrk="1" fontAlgn="auto" latinLnBrk="0" hangingPunct="1">
                <a:lnSpc>
                  <a:spcPct val="100000"/>
                </a:lnSpc>
                <a:spcBef>
                  <a:spcPts val="0"/>
                </a:spcBef>
                <a:spcAft>
                  <a:spcPts val="0"/>
                </a:spcAft>
                <a:buClrTx/>
                <a:buSzTx/>
                <a:tabLst/>
                <a:defRPr/>
              </a:pPr>
              <a:endPar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endParaRPr>
            </a:p>
            <a:p>
              <a:pPr marL="171459" lvl="0" indent="-171459" defTabSz="914286">
                <a:buFont typeface="Arial" pitchFamily="34" charset="0"/>
                <a:buChar char="•"/>
                <a:defRPr/>
              </a:pPr>
              <a:r>
                <a:rPr lang="en-US" altLang="ko-KR" sz="1400" dirty="0">
                  <a:latin typeface="Arial" panose="020B0604020202020204" pitchFamily="34" charset="0"/>
                  <a:cs typeface="Arial" panose="020B0604020202020204" pitchFamily="34" charset="0"/>
                </a:rPr>
                <a:t>Smartphone </a:t>
              </a:r>
              <a:r>
                <a:rPr lang="en-US" altLang="ko-KR" sz="1400" dirty="0" smtClean="0">
                  <a:latin typeface="Arial" panose="020B0604020202020204" pitchFamily="34" charset="0"/>
                  <a:cs typeface="Arial" panose="020B0604020202020204" pitchFamily="34" charset="0"/>
                </a:rPr>
                <a:t>App &amp; </a:t>
              </a:r>
              <a:r>
                <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Smart inhaler</a:t>
              </a:r>
              <a:endParaRPr kumimoji="0" lang="ko-KR" altLang="en-US" sz="14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endParaRPr>
            </a:p>
          </p:txBody>
        </p:sp>
      </p:grpSp>
      <p:grpSp>
        <p:nvGrpSpPr>
          <p:cNvPr id="14" name="Group 13">
            <a:extLst>
              <a:ext uri="{FF2B5EF4-FFF2-40B4-BE49-F238E27FC236}">
                <a16:creationId xmlns="" xmlns:a16="http://schemas.microsoft.com/office/drawing/2014/main" id="{147FC72D-7AB2-4003-B337-34DBAE5E4152}"/>
              </a:ext>
            </a:extLst>
          </p:cNvPr>
          <p:cNvGrpSpPr/>
          <p:nvPr/>
        </p:nvGrpSpPr>
        <p:grpSpPr>
          <a:xfrm>
            <a:off x="7477206" y="1639017"/>
            <a:ext cx="3671999" cy="1201072"/>
            <a:chOff x="5600059" y="1433695"/>
            <a:chExt cx="2840829" cy="854472"/>
          </a:xfrm>
        </p:grpSpPr>
        <p:sp>
          <p:nvSpPr>
            <p:cNvPr id="15" name="TextBox 14">
              <a:extLst>
                <a:ext uri="{FF2B5EF4-FFF2-40B4-BE49-F238E27FC236}">
                  <a16:creationId xmlns="" xmlns:a16="http://schemas.microsoft.com/office/drawing/2014/main" id="{B7B69B5B-2CBE-4079-85D3-4184258896BC}"/>
                </a:ext>
              </a:extLst>
            </p:cNvPr>
            <p:cNvSpPr txBox="1"/>
            <p:nvPr/>
          </p:nvSpPr>
          <p:spPr>
            <a:xfrm>
              <a:off x="5600060" y="1433695"/>
              <a:ext cx="2840828" cy="240856"/>
            </a:xfrm>
            <a:prstGeom prst="rect">
              <a:avLst/>
            </a:prstGeom>
            <a:noFill/>
            <a:ln>
              <a:solidFill>
                <a:schemeClr val="accent5">
                  <a:lumMod val="50000"/>
                </a:schemeClr>
              </a:solidFill>
            </a:ln>
          </p:spPr>
          <p:txBody>
            <a:bodyPr wrap="square" rtlCol="0">
              <a:spAutoFit/>
            </a:bodyPr>
            <a:lstStyle/>
            <a:p>
              <a:pPr lvl="0" defTabSz="914286">
                <a:defRPr/>
              </a:pPr>
              <a:r>
                <a:rPr lang="en-US" altLang="ko-KR" sz="1600" b="1" dirty="0">
                  <a:latin typeface="Arial" panose="020B0604020202020204" pitchFamily="34" charset="0"/>
                  <a:cs typeface="Arial" panose="020B0604020202020204" pitchFamily="34" charset="0"/>
                </a:rPr>
                <a:t>Layer </a:t>
              </a:r>
              <a:r>
                <a:rPr lang="en-US" altLang="ko-KR" sz="1600" b="1" dirty="0" smtClean="0">
                  <a:latin typeface="Arial" panose="020B0604020202020204" pitchFamily="34" charset="0"/>
                  <a:cs typeface="Arial" panose="020B0604020202020204" pitchFamily="34" charset="0"/>
                </a:rPr>
                <a:t>2</a:t>
              </a:r>
              <a:endParaRPr lang="ko-KR" altLang="en-US" sz="16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 xmlns:a16="http://schemas.microsoft.com/office/drawing/2014/main" id="{F398B510-0F8E-406D-B998-B70F986BB88D}"/>
                </a:ext>
              </a:extLst>
            </p:cNvPr>
            <p:cNvSpPr txBox="1"/>
            <p:nvPr/>
          </p:nvSpPr>
          <p:spPr>
            <a:xfrm>
              <a:off x="5600059" y="1762663"/>
              <a:ext cx="2840828" cy="525504"/>
            </a:xfrm>
            <a:prstGeom prst="rect">
              <a:avLst/>
            </a:prstGeom>
            <a:noFill/>
            <a:ln>
              <a:solidFill>
                <a:schemeClr val="accent5">
                  <a:lumMod val="50000"/>
                </a:schemeClr>
              </a:solidFill>
            </a:ln>
          </p:spPr>
          <p:txBody>
            <a:bodyPr wrap="square" rtlCol="0">
              <a:spAutoFit/>
            </a:bodyPr>
            <a:lstStyle/>
            <a:p>
              <a:pPr marL="171459" marR="0" lvl="0" indent="-171459" algn="l" defTabSz="914286" rtl="0" eaLnBrk="1" fontAlgn="auto" latinLnBrk="0" hangingPunct="1">
                <a:lnSpc>
                  <a:spcPct val="100000"/>
                </a:lnSpc>
                <a:spcBef>
                  <a:spcPts val="0"/>
                </a:spcBef>
                <a:spcAft>
                  <a:spcPts val="0"/>
                </a:spcAft>
                <a:buClrTx/>
                <a:buSzTx/>
                <a:buFont typeface="Arial" pitchFamily="34" charset="0"/>
                <a:buChar char="•"/>
                <a:tabLst/>
                <a:defRPr/>
              </a:pPr>
              <a:r>
                <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physiological status measurement module </a:t>
              </a:r>
            </a:p>
            <a:p>
              <a:pPr marR="0" lvl="0" algn="l" defTabSz="914286" rtl="0" eaLnBrk="1" fontAlgn="auto" latinLnBrk="0" hangingPunct="1">
                <a:lnSpc>
                  <a:spcPct val="100000"/>
                </a:lnSpc>
                <a:spcBef>
                  <a:spcPts val="0"/>
                </a:spcBef>
                <a:spcAft>
                  <a:spcPts val="0"/>
                </a:spcAft>
                <a:buClrTx/>
                <a:buSzTx/>
                <a:tabLst/>
                <a:defRPr/>
              </a:pPr>
              <a:endPar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endParaRPr>
            </a:p>
            <a:p>
              <a:pPr marL="171459" lvl="0" indent="-171459" defTabSz="914286">
                <a:buFont typeface="Arial" pitchFamily="34" charset="0"/>
                <a:buChar char="•"/>
                <a:defRPr/>
              </a:pPr>
              <a:r>
                <a:rPr lang="en-US" altLang="ko-KR" sz="1400" dirty="0">
                  <a:latin typeface="Arial" panose="020B0604020202020204" pitchFamily="34" charset="0"/>
                  <a:cs typeface="Arial" panose="020B0604020202020204" pitchFamily="34" charset="0"/>
                </a:rPr>
                <a:t>Environmental context </a:t>
              </a:r>
              <a:r>
                <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measuring module    </a:t>
              </a:r>
              <a:endParaRPr kumimoji="0" lang="ko-KR" altLang="en-US" sz="14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endParaRPr>
            </a:p>
          </p:txBody>
        </p:sp>
      </p:grpSp>
      <p:grpSp>
        <p:nvGrpSpPr>
          <p:cNvPr id="17" name="Group 16">
            <a:extLst>
              <a:ext uri="{FF2B5EF4-FFF2-40B4-BE49-F238E27FC236}">
                <a16:creationId xmlns="" xmlns:a16="http://schemas.microsoft.com/office/drawing/2014/main" id="{EC386D8B-F270-400A-850A-24798F6EB1D2}"/>
              </a:ext>
            </a:extLst>
          </p:cNvPr>
          <p:cNvGrpSpPr/>
          <p:nvPr/>
        </p:nvGrpSpPr>
        <p:grpSpPr>
          <a:xfrm>
            <a:off x="4540021" y="4390821"/>
            <a:ext cx="3678835" cy="1608692"/>
            <a:chOff x="5589481" y="1366321"/>
            <a:chExt cx="2846118" cy="1144462"/>
          </a:xfrm>
        </p:grpSpPr>
        <p:sp>
          <p:nvSpPr>
            <p:cNvPr id="18" name="TextBox 17">
              <a:extLst>
                <a:ext uri="{FF2B5EF4-FFF2-40B4-BE49-F238E27FC236}">
                  <a16:creationId xmlns="" xmlns:a16="http://schemas.microsoft.com/office/drawing/2014/main" id="{584B748A-15D5-48A0-BFA0-9F5E39B1E23F}"/>
                </a:ext>
              </a:extLst>
            </p:cNvPr>
            <p:cNvSpPr txBox="1"/>
            <p:nvPr/>
          </p:nvSpPr>
          <p:spPr>
            <a:xfrm>
              <a:off x="5594771" y="1366321"/>
              <a:ext cx="2840828" cy="240855"/>
            </a:xfrm>
            <a:prstGeom prst="rect">
              <a:avLst/>
            </a:prstGeom>
            <a:noFill/>
            <a:ln>
              <a:solidFill>
                <a:schemeClr val="accent5">
                  <a:lumMod val="50000"/>
                </a:schemeClr>
              </a:solidFill>
            </a:ln>
          </p:spPr>
          <p:txBody>
            <a:bodyPr wrap="square" rtlCol="0">
              <a:spAutoFit/>
            </a:bodyPr>
            <a:lstStyle/>
            <a:p>
              <a:pPr lvl="0" defTabSz="914286">
                <a:defRPr/>
              </a:pPr>
              <a:r>
                <a:rPr lang="en-US" altLang="ko-KR" sz="1600" b="1" dirty="0">
                  <a:latin typeface="Arial" panose="020B0604020202020204" pitchFamily="34" charset="0"/>
                  <a:cs typeface="Arial" panose="020B0604020202020204" pitchFamily="34" charset="0"/>
                </a:rPr>
                <a:t>Layer </a:t>
              </a:r>
              <a:r>
                <a:rPr lang="en-US" altLang="ko-KR" sz="1600" b="1" dirty="0" smtClean="0">
                  <a:latin typeface="Arial" panose="020B0604020202020204" pitchFamily="34" charset="0"/>
                  <a:cs typeface="Arial" panose="020B0604020202020204" pitchFamily="34" charset="0"/>
                </a:rPr>
                <a:t>3</a:t>
              </a:r>
              <a:endParaRPr lang="ko-KR" altLang="en-US" sz="16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 xmlns:a16="http://schemas.microsoft.com/office/drawing/2014/main" id="{1811A067-7E2C-455B-97B4-E294EE3CB891}"/>
                </a:ext>
              </a:extLst>
            </p:cNvPr>
            <p:cNvSpPr txBox="1"/>
            <p:nvPr/>
          </p:nvSpPr>
          <p:spPr>
            <a:xfrm>
              <a:off x="5589481" y="1678737"/>
              <a:ext cx="2840828" cy="832046"/>
            </a:xfrm>
            <a:prstGeom prst="rect">
              <a:avLst/>
            </a:prstGeom>
            <a:noFill/>
            <a:ln>
              <a:solidFill>
                <a:schemeClr val="accent5">
                  <a:lumMod val="50000"/>
                </a:schemeClr>
              </a:solidFill>
            </a:ln>
          </p:spPr>
          <p:txBody>
            <a:bodyPr wrap="square" rtlCol="0">
              <a:spAutoFit/>
            </a:bodyPr>
            <a:lstStyle/>
            <a:p>
              <a:pPr marL="171459" marR="0" lvl="0" indent="-171459" algn="l" defTabSz="914286" rtl="0" eaLnBrk="1" fontAlgn="auto" latinLnBrk="0" hangingPunct="1">
                <a:lnSpc>
                  <a:spcPct val="100000"/>
                </a:lnSpc>
                <a:spcBef>
                  <a:spcPts val="0"/>
                </a:spcBef>
                <a:spcAft>
                  <a:spcPts val="0"/>
                </a:spcAft>
                <a:buClrTx/>
                <a:buSzTx/>
                <a:buFont typeface="Arial" pitchFamily="34" charset="0"/>
                <a:buChar char="•"/>
                <a:tabLst/>
                <a:defRPr/>
              </a:pPr>
              <a:r>
                <a:rPr lang="en-US" altLang="ko-KR" sz="1400" noProof="0" dirty="0" smtClean="0">
                  <a:latin typeface="Arial" panose="020B0604020202020204" pitchFamily="34" charset="0"/>
                  <a:ea typeface="Arial Unicode MS"/>
                  <a:cs typeface="Arial" panose="020B0604020202020204" pitchFamily="34" charset="0"/>
                </a:rPr>
                <a:t>Collected</a:t>
              </a:r>
              <a:r>
                <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 data</a:t>
              </a:r>
            </a:p>
            <a:p>
              <a:pPr marR="0" lvl="0" algn="l" defTabSz="914286" rtl="0" eaLnBrk="1" fontAlgn="auto" latinLnBrk="0" hangingPunct="1">
                <a:lnSpc>
                  <a:spcPct val="100000"/>
                </a:lnSpc>
                <a:spcBef>
                  <a:spcPts val="0"/>
                </a:spcBef>
                <a:spcAft>
                  <a:spcPts val="0"/>
                </a:spcAft>
                <a:buClrTx/>
                <a:buSzTx/>
                <a:tabLst/>
                <a:defRPr/>
              </a:pPr>
              <a:endPar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endParaRPr>
            </a:p>
            <a:p>
              <a:pPr marL="171459" marR="0" lvl="0" indent="-171459" algn="l" defTabSz="914286" rtl="0" eaLnBrk="1" fontAlgn="auto" latinLnBrk="0" hangingPunct="1">
                <a:lnSpc>
                  <a:spcPct val="100000"/>
                </a:lnSpc>
                <a:spcBef>
                  <a:spcPts val="0"/>
                </a:spcBef>
                <a:spcAft>
                  <a:spcPts val="0"/>
                </a:spcAft>
                <a:buClrTx/>
                <a:buSzTx/>
                <a:buFont typeface="Arial" pitchFamily="34" charset="0"/>
                <a:buChar char="•"/>
                <a:tabLst/>
                <a:defRPr/>
              </a:pPr>
              <a:r>
                <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Analysis</a:t>
              </a:r>
            </a:p>
            <a:p>
              <a:pPr marR="0" lvl="0" algn="l" defTabSz="914286" rtl="0" eaLnBrk="1" fontAlgn="auto" latinLnBrk="0" hangingPunct="1">
                <a:lnSpc>
                  <a:spcPct val="100000"/>
                </a:lnSpc>
                <a:spcBef>
                  <a:spcPts val="0"/>
                </a:spcBef>
                <a:spcAft>
                  <a:spcPts val="0"/>
                </a:spcAft>
                <a:buClrTx/>
                <a:buSzTx/>
                <a:tabLst/>
                <a:defRPr/>
              </a:pPr>
              <a:endParaRPr kumimoji="0" lang="en-US" altLang="ko-KR" sz="14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endParaRPr>
            </a:p>
            <a:p>
              <a:pPr marL="171459" lvl="0" indent="-171459" defTabSz="914286">
                <a:buFont typeface="Arial" pitchFamily="34" charset="0"/>
                <a:buChar char="•"/>
                <a:defRPr/>
              </a:pPr>
              <a:r>
                <a:rPr lang="en-US" altLang="ko-KR" sz="1400" dirty="0">
                  <a:latin typeface="Arial" panose="020B0604020202020204" pitchFamily="34" charset="0"/>
                  <a:cs typeface="Arial" panose="020B0604020202020204" pitchFamily="34" charset="0"/>
                </a:rPr>
                <a:t>Report</a:t>
              </a:r>
              <a:endParaRPr kumimoji="0" lang="ko-KR" altLang="en-US" sz="14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endParaRPr>
            </a:p>
          </p:txBody>
        </p:sp>
      </p:grpSp>
      <p:sp>
        <p:nvSpPr>
          <p:cNvPr id="20" name="Rectangle 16">
            <a:extLst>
              <a:ext uri="{FF2B5EF4-FFF2-40B4-BE49-F238E27FC236}">
                <a16:creationId xmlns="" xmlns:a16="http://schemas.microsoft.com/office/drawing/2014/main" id="{A0F6FC28-EF75-43F5-9CEB-11B4D0B1C9F5}"/>
              </a:ext>
            </a:extLst>
          </p:cNvPr>
          <p:cNvSpPr/>
          <p:nvPr/>
        </p:nvSpPr>
        <p:spPr>
          <a:xfrm rot="2700000">
            <a:off x="3851571" y="411642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tx1"/>
              </a:solidFill>
              <a:effectLst/>
              <a:uLnTx/>
              <a:uFillTx/>
              <a:latin typeface="Arial" panose="020B0604020202020204" pitchFamily="34" charset="0"/>
              <a:ea typeface="Arial Unicode MS"/>
              <a:cs typeface="Arial" panose="020B0604020202020204" pitchFamily="34" charset="0"/>
            </a:endParaRPr>
          </a:p>
        </p:txBody>
      </p:sp>
      <p:sp>
        <p:nvSpPr>
          <p:cNvPr id="21" name="Rectangle 9">
            <a:extLst>
              <a:ext uri="{FF2B5EF4-FFF2-40B4-BE49-F238E27FC236}">
                <a16:creationId xmlns="" xmlns:a16="http://schemas.microsoft.com/office/drawing/2014/main" id="{0B67D414-A8FC-4C2E-ABE5-C38B49E47FBC}"/>
              </a:ext>
            </a:extLst>
          </p:cNvPr>
          <p:cNvSpPr/>
          <p:nvPr/>
        </p:nvSpPr>
        <p:spPr>
          <a:xfrm>
            <a:off x="6700425" y="1484814"/>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tx1"/>
              </a:solidFill>
              <a:effectLst/>
              <a:uLnTx/>
              <a:uFillTx/>
              <a:latin typeface="Arial" panose="020B0604020202020204" pitchFamily="34" charset="0"/>
              <a:ea typeface="Arial Unicode MS"/>
              <a:cs typeface="Arial" panose="020B0604020202020204" pitchFamily="34" charset="0"/>
            </a:endParaRPr>
          </a:p>
        </p:txBody>
      </p:sp>
      <p:sp>
        <p:nvSpPr>
          <p:cNvPr id="22" name="Rounded Rectangle 5">
            <a:extLst>
              <a:ext uri="{FF2B5EF4-FFF2-40B4-BE49-F238E27FC236}">
                <a16:creationId xmlns="" xmlns:a16="http://schemas.microsoft.com/office/drawing/2014/main" id="{2A64BE5B-9A50-4AB1-8BAE-C41797925AD5}"/>
              </a:ext>
            </a:extLst>
          </p:cNvPr>
          <p:cNvSpPr/>
          <p:nvPr/>
        </p:nvSpPr>
        <p:spPr>
          <a:xfrm flipH="1">
            <a:off x="902407" y="1386140"/>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tx1"/>
              </a:solidFill>
              <a:effectLst/>
              <a:uLnTx/>
              <a:uFillTx/>
              <a:latin typeface="Arial" panose="020B0604020202020204" pitchFamily="34" charset="0"/>
              <a:ea typeface="Arial Unicode MS"/>
              <a:cs typeface="Arial" panose="020B0604020202020204" pitchFamily="34" charset="0"/>
            </a:endParaRPr>
          </a:p>
        </p:txBody>
      </p:sp>
      <p:sp>
        <p:nvSpPr>
          <p:cNvPr id="23"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a:ln>
            <a:solidFill>
              <a:schemeClr val="bg1"/>
            </a:solid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75000"/>
                  </a:schemeClr>
                </a:solidFill>
                <a:latin typeface="Calibri Light"/>
              </a:rPr>
              <a:t>11/27</a:t>
            </a:r>
            <a:endParaRPr lang="en-US" sz="2000" dirty="0">
              <a:solidFill>
                <a:schemeClr val="bg2">
                  <a:lumMod val="75000"/>
                </a:schemeClr>
              </a:solidFill>
              <a:latin typeface="Calibri Light"/>
            </a:endParaRPr>
          </a:p>
        </p:txBody>
      </p:sp>
      <p:sp>
        <p:nvSpPr>
          <p:cNvPr id="24" name="Text Placeholder 1"/>
          <p:cNvSpPr>
            <a:spLocks noGrp="1"/>
          </p:cNvSpPr>
          <p:nvPr>
            <p:ph type="body" sz="quarter" idx="10"/>
          </p:nvPr>
        </p:nvSpPr>
        <p:spPr>
          <a:xfrm>
            <a:off x="294498" y="186557"/>
            <a:ext cx="11573197" cy="724247"/>
          </a:xfrm>
        </p:spPr>
        <p:txBody>
          <a:bodyPr>
            <a:noAutofit/>
          </a:bodyPr>
          <a:lstStyle/>
          <a:p>
            <a:r>
              <a:rPr lang="en-US" sz="4000" b="1" dirty="0" smtClean="0">
                <a:solidFill>
                  <a:schemeClr val="tx1"/>
                </a:solidFill>
              </a:rPr>
              <a:t>Proposed System </a:t>
            </a:r>
            <a:r>
              <a:rPr lang="en-US" sz="4000" b="1" dirty="0">
                <a:solidFill>
                  <a:schemeClr val="tx1"/>
                </a:solidFill>
              </a:rPr>
              <a:t>A</a:t>
            </a:r>
            <a:r>
              <a:rPr lang="en-US" sz="4000" b="1" dirty="0" smtClean="0">
                <a:solidFill>
                  <a:schemeClr val="tx1"/>
                </a:solidFill>
              </a:rPr>
              <a:t>rchitecture </a:t>
            </a:r>
            <a:r>
              <a:rPr lang="en-US" sz="4000" b="1" dirty="0">
                <a:solidFill>
                  <a:schemeClr val="tx1"/>
                </a:solidFill>
              </a:rPr>
              <a:t>– </a:t>
            </a:r>
            <a:r>
              <a:rPr lang="en-US" sz="4000" b="1" dirty="0">
                <a:solidFill>
                  <a:schemeClr val="tx2">
                    <a:lumMod val="60000"/>
                    <a:lumOff val="40000"/>
                  </a:schemeClr>
                </a:solidFill>
              </a:rPr>
              <a:t>Layer w</a:t>
            </a:r>
            <a:r>
              <a:rPr lang="en-US" sz="4000" b="1" dirty="0" smtClean="0">
                <a:solidFill>
                  <a:schemeClr val="tx2">
                    <a:lumMod val="60000"/>
                    <a:lumOff val="40000"/>
                  </a:schemeClr>
                </a:solidFill>
              </a:rPr>
              <a:t>ise</a:t>
            </a:r>
            <a:endParaRPr lang="en-US" sz="4000" b="1" dirty="0">
              <a:solidFill>
                <a:schemeClr val="tx2">
                  <a:lumMod val="60000"/>
                  <a:lumOff val="40000"/>
                </a:schemeClr>
              </a:solidFill>
            </a:endParaRPr>
          </a:p>
        </p:txBody>
      </p:sp>
    </p:spTree>
    <p:extLst>
      <p:ext uri="{BB962C8B-B14F-4D97-AF65-F5344CB8AC3E}">
        <p14:creationId xmlns:p14="http://schemas.microsoft.com/office/powerpoint/2010/main" val="149421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1" name="Google Shape;61;p13"/>
          <p:cNvPicPr preferRelativeResize="0"/>
          <p:nvPr/>
        </p:nvPicPr>
        <p:blipFill>
          <a:blip r:embed="rId3">
            <a:alphaModFix/>
          </a:blip>
          <a:stretch>
            <a:fillRect/>
          </a:stretch>
        </p:blipFill>
        <p:spPr>
          <a:xfrm>
            <a:off x="7858841" y="1401737"/>
            <a:ext cx="2376514" cy="2708295"/>
          </a:xfrm>
          <a:prstGeom prst="rect">
            <a:avLst/>
          </a:prstGeom>
          <a:noFill/>
          <a:ln>
            <a:noFill/>
          </a:ln>
        </p:spPr>
      </p:pic>
      <p:pic>
        <p:nvPicPr>
          <p:cNvPr id="62" name="Google Shape;62;p13"/>
          <p:cNvPicPr preferRelativeResize="0"/>
          <p:nvPr/>
        </p:nvPicPr>
        <p:blipFill>
          <a:blip r:embed="rId4">
            <a:alphaModFix/>
          </a:blip>
          <a:stretch>
            <a:fillRect/>
          </a:stretch>
        </p:blipFill>
        <p:spPr>
          <a:xfrm>
            <a:off x="7094160" y="505195"/>
            <a:ext cx="883103" cy="968481"/>
          </a:xfrm>
          <a:prstGeom prst="rect">
            <a:avLst/>
          </a:prstGeom>
          <a:noFill/>
          <a:ln>
            <a:noFill/>
          </a:ln>
        </p:spPr>
      </p:pic>
      <p:pic>
        <p:nvPicPr>
          <p:cNvPr id="63" name="Google Shape;63;p13"/>
          <p:cNvPicPr preferRelativeResize="0"/>
          <p:nvPr/>
        </p:nvPicPr>
        <p:blipFill>
          <a:blip r:embed="rId5">
            <a:alphaModFix/>
          </a:blip>
          <a:stretch>
            <a:fillRect/>
          </a:stretch>
        </p:blipFill>
        <p:spPr>
          <a:xfrm>
            <a:off x="10123979" y="1180067"/>
            <a:ext cx="642599" cy="700084"/>
          </a:xfrm>
          <a:prstGeom prst="rect">
            <a:avLst/>
          </a:prstGeom>
          <a:noFill/>
          <a:ln>
            <a:noFill/>
          </a:ln>
        </p:spPr>
      </p:pic>
      <p:pic>
        <p:nvPicPr>
          <p:cNvPr id="64" name="Google Shape;64;p13"/>
          <p:cNvPicPr preferRelativeResize="0"/>
          <p:nvPr/>
        </p:nvPicPr>
        <p:blipFill>
          <a:blip r:embed="rId6">
            <a:alphaModFix/>
          </a:blip>
          <a:stretch>
            <a:fillRect/>
          </a:stretch>
        </p:blipFill>
        <p:spPr>
          <a:xfrm>
            <a:off x="7495225" y="5378927"/>
            <a:ext cx="781350" cy="914828"/>
          </a:xfrm>
          <a:prstGeom prst="rect">
            <a:avLst/>
          </a:prstGeom>
          <a:noFill/>
          <a:ln>
            <a:noFill/>
          </a:ln>
        </p:spPr>
      </p:pic>
      <p:pic>
        <p:nvPicPr>
          <p:cNvPr id="65" name="Google Shape;65;p13"/>
          <p:cNvPicPr preferRelativeResize="0"/>
          <p:nvPr/>
        </p:nvPicPr>
        <p:blipFill>
          <a:blip r:embed="rId7">
            <a:alphaModFix/>
          </a:blip>
          <a:stretch>
            <a:fillRect/>
          </a:stretch>
        </p:blipFill>
        <p:spPr>
          <a:xfrm>
            <a:off x="11204534" y="4832221"/>
            <a:ext cx="429022" cy="597744"/>
          </a:xfrm>
          <a:prstGeom prst="rect">
            <a:avLst/>
          </a:prstGeom>
          <a:noFill/>
          <a:ln>
            <a:noFill/>
          </a:ln>
        </p:spPr>
      </p:pic>
      <p:pic>
        <p:nvPicPr>
          <p:cNvPr id="66" name="Google Shape;66;p13"/>
          <p:cNvPicPr preferRelativeResize="0"/>
          <p:nvPr/>
        </p:nvPicPr>
        <p:blipFill>
          <a:blip r:embed="rId7">
            <a:alphaModFix/>
          </a:blip>
          <a:stretch>
            <a:fillRect/>
          </a:stretch>
        </p:blipFill>
        <p:spPr>
          <a:xfrm>
            <a:off x="11551369" y="5010098"/>
            <a:ext cx="429022" cy="597744"/>
          </a:xfrm>
          <a:prstGeom prst="rect">
            <a:avLst/>
          </a:prstGeom>
          <a:noFill/>
          <a:ln>
            <a:noFill/>
          </a:ln>
        </p:spPr>
      </p:pic>
      <p:sp>
        <p:nvSpPr>
          <p:cNvPr id="4" name="Title 3"/>
          <p:cNvSpPr>
            <a:spLocks noGrp="1"/>
          </p:cNvSpPr>
          <p:nvPr>
            <p:ph type="ctrTitle"/>
          </p:nvPr>
        </p:nvSpPr>
        <p:spPr>
          <a:xfrm>
            <a:off x="517537" y="2653101"/>
            <a:ext cx="7568538" cy="1546400"/>
          </a:xfrm>
        </p:spPr>
        <p:txBody>
          <a:bodyPr/>
          <a:lstStyle/>
          <a:p>
            <a:r>
              <a:rPr lang="en-US" sz="5000" dirty="0" smtClean="0">
                <a:latin typeface="Arial" panose="020B0604020202020204" pitchFamily="34" charset="0"/>
                <a:cs typeface="Arial" panose="020B0604020202020204" pitchFamily="34" charset="0"/>
              </a:rPr>
              <a:t>Implementation</a:t>
            </a:r>
            <a:endParaRPr lang="en-US" sz="5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46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4" name="Picture 3">
            <a:extLst>
              <a:ext uri="{FF2B5EF4-FFF2-40B4-BE49-F238E27FC236}">
                <a16:creationId xmlns="" xmlns:a16="http://schemas.microsoft.com/office/drawing/2014/main" id="{2F06FF7D-9674-4F52-AC91-05CB5E1ACA7C}"/>
              </a:ext>
            </a:extLst>
          </p:cNvPr>
          <p:cNvPicPr>
            <a:picLocks noChangeAspect="1"/>
          </p:cNvPicPr>
          <p:nvPr/>
        </p:nvPicPr>
        <p:blipFill>
          <a:blip r:embed="rId3"/>
          <a:stretch>
            <a:fillRect/>
          </a:stretch>
        </p:blipFill>
        <p:spPr>
          <a:xfrm>
            <a:off x="1719102" y="1063756"/>
            <a:ext cx="8782050" cy="4991100"/>
          </a:xfrm>
          <a:prstGeom prst="rect">
            <a:avLst/>
          </a:prstGeom>
          <a:ln>
            <a:solidFill>
              <a:schemeClr val="bg1">
                <a:lumMod val="65000"/>
              </a:schemeClr>
            </a:solidFill>
          </a:ln>
        </p:spPr>
      </p:pic>
      <p:sp>
        <p:nvSpPr>
          <p:cNvPr id="15" name="Text Placeholder 1">
            <a:extLst>
              <a:ext uri="{FF2B5EF4-FFF2-40B4-BE49-F238E27FC236}">
                <a16:creationId xmlns="" xmlns:a16="http://schemas.microsoft.com/office/drawing/2014/main" id="{8A119A33-C49C-45F0-B4EB-D7F12981B99F}"/>
              </a:ext>
            </a:extLst>
          </p:cNvPr>
          <p:cNvSpPr txBox="1">
            <a:spLocks/>
          </p:cNvSpPr>
          <p:nvPr/>
        </p:nvSpPr>
        <p:spPr>
          <a:xfrm>
            <a:off x="183829" y="232989"/>
            <a:ext cx="11712897" cy="83076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a:lstStyle>
          <a:p>
            <a:pPr algn="ctr"/>
            <a:r>
              <a:rPr lang="en-US" sz="4500" b="1" kern="0" dirty="0" smtClean="0">
                <a:latin typeface="Arial" panose="020B0604020202020204" pitchFamily="34" charset="0"/>
                <a:cs typeface="Arial" panose="020B0604020202020204" pitchFamily="34" charset="0"/>
              </a:rPr>
              <a:t>Implementation Architecture</a:t>
            </a:r>
            <a:endParaRPr lang="en-US" sz="4500" b="1" kern="0" dirty="0">
              <a:latin typeface="Arial" panose="020B0604020202020204" pitchFamily="34" charset="0"/>
              <a:cs typeface="Arial" panose="020B0604020202020204" pitchFamily="34" charset="0"/>
            </a:endParaRPr>
          </a:p>
        </p:txBody>
      </p:sp>
      <p:sp>
        <p:nvSpPr>
          <p:cNvPr id="6" name="Slide Number Placeholder 6">
            <a:extLst>
              <a:ext uri="{FF2B5EF4-FFF2-40B4-BE49-F238E27FC236}">
                <a16:creationId xmlns="" xmlns:a16="http://schemas.microsoft.com/office/drawing/2014/main" id="{62E62710-286F-4B00-9BF4-C4E48604ED0D}"/>
              </a:ext>
            </a:extLst>
          </p:cNvPr>
          <p:cNvSpPr txBox="1">
            <a:spLocks/>
          </p:cNvSpPr>
          <p:nvPr/>
        </p:nvSpPr>
        <p:spPr>
          <a:xfrm>
            <a:off x="9153526"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smtClean="0">
                <a:solidFill>
                  <a:srgbClr val="000000">
                    <a:tint val="75000"/>
                  </a:srgbClr>
                </a:solidFill>
                <a:latin typeface="Calibri Light"/>
              </a:rPr>
              <a:t>13/27</a:t>
            </a:r>
            <a:endParaRPr lang="en-US" sz="1800" dirty="0">
              <a:solidFill>
                <a:srgbClr val="000000">
                  <a:tint val="75000"/>
                </a:srgbClr>
              </a:solidFill>
              <a:latin typeface="Calibri Light"/>
            </a:endParaRPr>
          </a:p>
        </p:txBody>
      </p:sp>
    </p:spTree>
    <p:extLst>
      <p:ext uri="{BB962C8B-B14F-4D97-AF65-F5344CB8AC3E}">
        <p14:creationId xmlns:p14="http://schemas.microsoft.com/office/powerpoint/2010/main" val="101149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4916" y="8550"/>
            <a:ext cx="11573197" cy="724247"/>
          </a:xfrm>
        </p:spPr>
        <p:txBody>
          <a:bodyPr>
            <a:noAutofit/>
          </a:bodyPr>
          <a:lstStyle/>
          <a:p>
            <a:r>
              <a:rPr lang="en-US" sz="4500" b="1" dirty="0">
                <a:latin typeface="Arial" panose="020B0604020202020204" pitchFamily="34" charset="0"/>
              </a:rPr>
              <a:t>S</a:t>
            </a:r>
            <a:r>
              <a:rPr lang="en-US" sz="4500" b="1" dirty="0" smtClean="0">
                <a:latin typeface="Arial" panose="020B0604020202020204" pitchFamily="34" charset="0"/>
              </a:rPr>
              <a:t>ensors</a:t>
            </a:r>
            <a:endParaRPr lang="en-US" sz="4500" b="1" dirty="0">
              <a:latin typeface="Arial" panose="020B0604020202020204" pitchFamily="34" charset="0"/>
            </a:endParaRPr>
          </a:p>
        </p:txBody>
      </p:sp>
      <p:sp>
        <p:nvSpPr>
          <p:cNvPr id="179" name="Rounded Rectangle 1">
            <a:extLst>
              <a:ext uri="{FF2B5EF4-FFF2-40B4-BE49-F238E27FC236}">
                <a16:creationId xmlns="" xmlns:a16="http://schemas.microsoft.com/office/drawing/2014/main" id="{26861DA0-347E-491E-A717-492B4718DC0B}"/>
              </a:ext>
            </a:extLst>
          </p:cNvPr>
          <p:cNvSpPr/>
          <p:nvPr/>
        </p:nvSpPr>
        <p:spPr>
          <a:xfrm>
            <a:off x="949611" y="3831128"/>
            <a:ext cx="10332000" cy="96391"/>
          </a:xfrm>
          <a:prstGeom prst="roundRect">
            <a:avLst>
              <a:gd name="adj" fmla="val 50000"/>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700" dirty="0">
              <a:solidFill>
                <a:prstClr val="white"/>
              </a:solidFill>
            </a:endParaRPr>
          </a:p>
        </p:txBody>
      </p:sp>
      <p:sp>
        <p:nvSpPr>
          <p:cNvPr id="180" name="Oval 179">
            <a:extLst>
              <a:ext uri="{FF2B5EF4-FFF2-40B4-BE49-F238E27FC236}">
                <a16:creationId xmlns="" xmlns:a16="http://schemas.microsoft.com/office/drawing/2014/main" id="{9B9FC5C4-973B-432A-BC28-D57C1982EAA3}"/>
              </a:ext>
            </a:extLst>
          </p:cNvPr>
          <p:cNvSpPr/>
          <p:nvPr/>
        </p:nvSpPr>
        <p:spPr>
          <a:xfrm flipH="1">
            <a:off x="1476455" y="3749296"/>
            <a:ext cx="261716" cy="261716"/>
          </a:xfrm>
          <a:prstGeom prst="ellipse">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800" dirty="0">
              <a:solidFill>
                <a:prstClr val="black">
                  <a:lumMod val="65000"/>
                  <a:lumOff val="35000"/>
                </a:prstClr>
              </a:solidFill>
            </a:endParaRPr>
          </a:p>
        </p:txBody>
      </p:sp>
      <p:sp>
        <p:nvSpPr>
          <p:cNvPr id="186" name="Oval 185">
            <a:extLst>
              <a:ext uri="{FF2B5EF4-FFF2-40B4-BE49-F238E27FC236}">
                <a16:creationId xmlns="" xmlns:a16="http://schemas.microsoft.com/office/drawing/2014/main" id="{3D456F3C-8D0D-4099-9DA0-CB834FD8DFCE}"/>
              </a:ext>
            </a:extLst>
          </p:cNvPr>
          <p:cNvSpPr/>
          <p:nvPr/>
        </p:nvSpPr>
        <p:spPr>
          <a:xfrm flipH="1">
            <a:off x="5941515" y="3742001"/>
            <a:ext cx="261716" cy="261716"/>
          </a:xfrm>
          <a:prstGeom prst="ellipse">
            <a:avLst/>
          </a:prstGeom>
          <a:solidFill>
            <a:srgbClr val="0070C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800" dirty="0">
              <a:solidFill>
                <a:prstClr val="black">
                  <a:lumMod val="65000"/>
                  <a:lumOff val="35000"/>
                </a:prstClr>
              </a:solidFill>
            </a:endParaRPr>
          </a:p>
        </p:txBody>
      </p:sp>
      <p:sp>
        <p:nvSpPr>
          <p:cNvPr id="187" name="Rounded Rectangle 8">
            <a:extLst>
              <a:ext uri="{FF2B5EF4-FFF2-40B4-BE49-F238E27FC236}">
                <a16:creationId xmlns="" xmlns:a16="http://schemas.microsoft.com/office/drawing/2014/main" id="{5484C237-B792-4B1D-BCB7-632A6B77319B}"/>
              </a:ext>
            </a:extLst>
          </p:cNvPr>
          <p:cNvSpPr/>
          <p:nvPr/>
        </p:nvSpPr>
        <p:spPr>
          <a:xfrm>
            <a:off x="5442303" y="4211051"/>
            <a:ext cx="1260140" cy="2065924"/>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rgbClr val="0070C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700" dirty="0">
              <a:solidFill>
                <a:prstClr val="white"/>
              </a:solidFill>
            </a:endParaRPr>
          </a:p>
        </p:txBody>
      </p:sp>
      <p:sp>
        <p:nvSpPr>
          <p:cNvPr id="190" name="TextBox 189">
            <a:extLst>
              <a:ext uri="{FF2B5EF4-FFF2-40B4-BE49-F238E27FC236}">
                <a16:creationId xmlns="" xmlns:a16="http://schemas.microsoft.com/office/drawing/2014/main" id="{0FB30913-C0F5-4C24-8113-2E0AA4A19ECC}"/>
              </a:ext>
            </a:extLst>
          </p:cNvPr>
          <p:cNvSpPr txBox="1"/>
          <p:nvPr/>
        </p:nvSpPr>
        <p:spPr>
          <a:xfrm>
            <a:off x="5442303" y="4781723"/>
            <a:ext cx="1260140" cy="1292662"/>
          </a:xfrm>
          <a:prstGeom prst="rect">
            <a:avLst/>
          </a:prstGeom>
          <a:noFill/>
        </p:spPr>
        <p:txBody>
          <a:bodyPr wrap="square" rtlCol="0">
            <a:spAutoFit/>
          </a:bodyPr>
          <a:lstStyle/>
          <a:p>
            <a:pPr algn="ctr" defTabSz="914286">
              <a:defRPr/>
            </a:pPr>
            <a:r>
              <a:rPr lang="en-US" altLang="ko-KR" sz="1300" dirty="0">
                <a:solidFill>
                  <a:prstClr val="white"/>
                </a:solidFill>
              </a:rPr>
              <a:t>SGP30 Gas Sensor - Multi Pixel Indoor Air Quality Measurement Sensor </a:t>
            </a:r>
            <a:endParaRPr lang="ko-KR" altLang="en-US" sz="1300" dirty="0">
              <a:solidFill>
                <a:prstClr val="white"/>
              </a:solidFill>
            </a:endParaRPr>
          </a:p>
        </p:txBody>
      </p:sp>
      <p:sp>
        <p:nvSpPr>
          <p:cNvPr id="191" name="TextBox 190">
            <a:extLst>
              <a:ext uri="{FF2B5EF4-FFF2-40B4-BE49-F238E27FC236}">
                <a16:creationId xmlns="" xmlns:a16="http://schemas.microsoft.com/office/drawing/2014/main" id="{AA0FA020-B604-4335-8D2D-950AFEB23DE9}"/>
              </a:ext>
            </a:extLst>
          </p:cNvPr>
          <p:cNvSpPr txBox="1"/>
          <p:nvPr/>
        </p:nvSpPr>
        <p:spPr>
          <a:xfrm>
            <a:off x="5442303" y="3228718"/>
            <a:ext cx="1260140" cy="400110"/>
          </a:xfrm>
          <a:prstGeom prst="rect">
            <a:avLst/>
          </a:prstGeom>
          <a:noFill/>
        </p:spPr>
        <p:txBody>
          <a:bodyPr wrap="square" rtlCol="0">
            <a:spAutoFit/>
          </a:bodyPr>
          <a:lstStyle/>
          <a:p>
            <a:pPr algn="ctr" defTabSz="914286">
              <a:defRPr/>
            </a:pPr>
            <a:r>
              <a:rPr lang="en-US" altLang="ko-KR" sz="2000" b="1" dirty="0">
                <a:solidFill>
                  <a:prstClr val="black">
                    <a:lumMod val="65000"/>
                    <a:lumOff val="35000"/>
                  </a:prstClr>
                </a:solidFill>
                <a:cs typeface="Calibri" pitchFamily="34" charset="0"/>
              </a:rPr>
              <a:t>2017</a:t>
            </a:r>
            <a:endParaRPr lang="ko-KR" altLang="en-US" sz="2000" b="1" dirty="0">
              <a:solidFill>
                <a:prstClr val="black">
                  <a:lumMod val="65000"/>
                  <a:lumOff val="35000"/>
                </a:prstClr>
              </a:solidFill>
              <a:cs typeface="Calibri" pitchFamily="34" charset="0"/>
            </a:endParaRPr>
          </a:p>
        </p:txBody>
      </p:sp>
      <p:sp>
        <p:nvSpPr>
          <p:cNvPr id="192" name="Oval 191">
            <a:extLst>
              <a:ext uri="{FF2B5EF4-FFF2-40B4-BE49-F238E27FC236}">
                <a16:creationId xmlns="" xmlns:a16="http://schemas.microsoft.com/office/drawing/2014/main" id="{C8E57561-3AEB-4191-B2CE-37DD3F652F2B}"/>
              </a:ext>
            </a:extLst>
          </p:cNvPr>
          <p:cNvSpPr/>
          <p:nvPr/>
        </p:nvSpPr>
        <p:spPr>
          <a:xfrm flipH="1">
            <a:off x="10406573" y="3747334"/>
            <a:ext cx="261716" cy="261716"/>
          </a:xfrm>
          <a:prstGeom prst="ellipse">
            <a:avLst/>
          </a:prstGeom>
          <a:solidFill>
            <a:schemeClr val="accent2">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800" dirty="0">
              <a:solidFill>
                <a:prstClr val="black">
                  <a:lumMod val="65000"/>
                  <a:lumOff val="35000"/>
                </a:prstClr>
              </a:solidFill>
            </a:endParaRPr>
          </a:p>
        </p:txBody>
      </p:sp>
      <p:sp>
        <p:nvSpPr>
          <p:cNvPr id="193" name="Rounded Rectangle 8">
            <a:extLst>
              <a:ext uri="{FF2B5EF4-FFF2-40B4-BE49-F238E27FC236}">
                <a16:creationId xmlns="" xmlns:a16="http://schemas.microsoft.com/office/drawing/2014/main" id="{EB437316-F402-400E-B9C3-DEA1A03AE808}"/>
              </a:ext>
            </a:extLst>
          </p:cNvPr>
          <p:cNvSpPr/>
          <p:nvPr/>
        </p:nvSpPr>
        <p:spPr>
          <a:xfrm>
            <a:off x="9907361" y="4205779"/>
            <a:ext cx="1260140" cy="2065924"/>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2">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700" dirty="0">
              <a:solidFill>
                <a:prstClr val="white"/>
              </a:solidFill>
            </a:endParaRPr>
          </a:p>
        </p:txBody>
      </p:sp>
      <p:sp>
        <p:nvSpPr>
          <p:cNvPr id="196" name="TextBox 195">
            <a:extLst>
              <a:ext uri="{FF2B5EF4-FFF2-40B4-BE49-F238E27FC236}">
                <a16:creationId xmlns="" xmlns:a16="http://schemas.microsoft.com/office/drawing/2014/main" id="{5169DB67-47D1-4D6C-9894-072705FE7275}"/>
              </a:ext>
            </a:extLst>
          </p:cNvPr>
          <p:cNvSpPr txBox="1"/>
          <p:nvPr/>
        </p:nvSpPr>
        <p:spPr>
          <a:xfrm>
            <a:off x="9907361" y="4689390"/>
            <a:ext cx="1260140" cy="1477328"/>
          </a:xfrm>
          <a:prstGeom prst="rect">
            <a:avLst/>
          </a:prstGeom>
          <a:noFill/>
        </p:spPr>
        <p:txBody>
          <a:bodyPr wrap="square" rtlCol="0">
            <a:spAutoFit/>
          </a:bodyPr>
          <a:lstStyle/>
          <a:p>
            <a:pPr algn="ctr">
              <a:lnSpc>
                <a:spcPct val="150000"/>
              </a:lnSpc>
              <a:spcAft>
                <a:spcPts val="2400"/>
              </a:spcAft>
            </a:pPr>
            <a:r>
              <a:rPr lang="en-US" sz="1200" dirty="0">
                <a:solidFill>
                  <a:prstClr val="white"/>
                </a:solidFill>
                <a:latin typeface="TimesNewRomanPSMT"/>
                <a:ea typeface="Times New Roman" panose="02020603050405020304" pitchFamily="18" charset="0"/>
                <a:cs typeface="Arial" panose="020B0604020202020204" pitchFamily="34" charset="0"/>
              </a:rPr>
              <a:t>MG811 - Carbon Dioxide Gas CO2 Sensor Module Detector sensor</a:t>
            </a:r>
            <a:endParaRPr lang="en-US" sz="1200" dirty="0">
              <a:solidFill>
                <a:prstClr val="white"/>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198" name="Oval 197">
            <a:extLst>
              <a:ext uri="{FF2B5EF4-FFF2-40B4-BE49-F238E27FC236}">
                <a16:creationId xmlns="" xmlns:a16="http://schemas.microsoft.com/office/drawing/2014/main" id="{ADE8540B-E2A1-4508-A1E6-5F5EF544977B}"/>
              </a:ext>
            </a:extLst>
          </p:cNvPr>
          <p:cNvSpPr/>
          <p:nvPr/>
        </p:nvSpPr>
        <p:spPr>
          <a:xfrm rot="10800000" flipH="1">
            <a:off x="3708985" y="3743132"/>
            <a:ext cx="261716" cy="261716"/>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800" dirty="0">
              <a:solidFill>
                <a:prstClr val="black">
                  <a:lumMod val="65000"/>
                  <a:lumOff val="35000"/>
                </a:prstClr>
              </a:solidFill>
            </a:endParaRPr>
          </a:p>
        </p:txBody>
      </p:sp>
      <p:sp>
        <p:nvSpPr>
          <p:cNvPr id="199" name="Rounded Rectangle 8">
            <a:extLst>
              <a:ext uri="{FF2B5EF4-FFF2-40B4-BE49-F238E27FC236}">
                <a16:creationId xmlns="" xmlns:a16="http://schemas.microsoft.com/office/drawing/2014/main" id="{C7B57B69-F8FE-4A19-A7DE-6F7A380F8454}"/>
              </a:ext>
            </a:extLst>
          </p:cNvPr>
          <p:cNvSpPr/>
          <p:nvPr/>
        </p:nvSpPr>
        <p:spPr>
          <a:xfrm rot="10800000">
            <a:off x="3209773" y="1470861"/>
            <a:ext cx="1260140" cy="2065924"/>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1">
              <a:lumMod val="75000"/>
            </a:schemeClr>
          </a:solidFill>
          <a:ln w="12700">
            <a:gradFill flip="none" rotWithShape="1">
              <a:gsLst>
                <a:gs pos="0">
                  <a:schemeClr val="bg1">
                    <a:alpha val="0"/>
                  </a:schemeClr>
                </a:gs>
                <a:gs pos="100000">
                  <a:schemeClr val="bg1">
                    <a:lumMod val="0"/>
                    <a:lumOff val="100000"/>
                  </a:schemeClr>
                </a:gs>
              </a:gsLst>
              <a:lin ang="81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700" dirty="0">
              <a:solidFill>
                <a:prstClr val="white"/>
              </a:solidFill>
            </a:endParaRPr>
          </a:p>
        </p:txBody>
      </p:sp>
      <p:sp>
        <p:nvSpPr>
          <p:cNvPr id="202" name="TextBox 201">
            <a:extLst>
              <a:ext uri="{FF2B5EF4-FFF2-40B4-BE49-F238E27FC236}">
                <a16:creationId xmlns="" xmlns:a16="http://schemas.microsoft.com/office/drawing/2014/main" id="{A4147C10-1E5F-4416-A9C9-3BFA832EA69F}"/>
              </a:ext>
            </a:extLst>
          </p:cNvPr>
          <p:cNvSpPr txBox="1"/>
          <p:nvPr/>
        </p:nvSpPr>
        <p:spPr>
          <a:xfrm>
            <a:off x="3209773" y="1807373"/>
            <a:ext cx="1260140" cy="1169551"/>
          </a:xfrm>
          <a:prstGeom prst="rect">
            <a:avLst/>
          </a:prstGeom>
          <a:noFill/>
        </p:spPr>
        <p:txBody>
          <a:bodyPr wrap="square" rtlCol="0">
            <a:spAutoFit/>
          </a:bodyPr>
          <a:lstStyle/>
          <a:p>
            <a:r>
              <a:rPr lang="en-US" sz="1400" dirty="0">
                <a:solidFill>
                  <a:prstClr val="white"/>
                </a:solidFill>
                <a:latin typeface="Times New Roman" panose="02020603050405020304" pitchFamily="18" charset="0"/>
                <a:ea typeface="Times New Roman" panose="02020603050405020304" pitchFamily="18" charset="0"/>
                <a:cs typeface="Times New Roman" panose="02020603050405020304" pitchFamily="18" charset="0"/>
              </a:rPr>
              <a:t>MLX90614ESF AAA - Human body temperature sensor</a:t>
            </a:r>
            <a:endParaRPr lang="en-US" sz="1400" dirty="0">
              <a:solidFill>
                <a:prstClr val="white"/>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203" name="TextBox 202">
            <a:extLst>
              <a:ext uri="{FF2B5EF4-FFF2-40B4-BE49-F238E27FC236}">
                <a16:creationId xmlns="" xmlns:a16="http://schemas.microsoft.com/office/drawing/2014/main" id="{CEF8AD70-1294-402C-9452-7E1D2D68A052}"/>
              </a:ext>
            </a:extLst>
          </p:cNvPr>
          <p:cNvSpPr txBox="1"/>
          <p:nvPr/>
        </p:nvSpPr>
        <p:spPr>
          <a:xfrm>
            <a:off x="3209773" y="4179578"/>
            <a:ext cx="1260140" cy="400110"/>
          </a:xfrm>
          <a:prstGeom prst="rect">
            <a:avLst/>
          </a:prstGeom>
          <a:noFill/>
        </p:spPr>
        <p:txBody>
          <a:bodyPr wrap="square" rtlCol="0">
            <a:spAutoFit/>
          </a:bodyPr>
          <a:lstStyle/>
          <a:p>
            <a:pPr algn="ctr" defTabSz="914286">
              <a:defRPr/>
            </a:pPr>
            <a:r>
              <a:rPr lang="en-US" altLang="ko-KR" sz="2000" b="1" dirty="0">
                <a:solidFill>
                  <a:prstClr val="black">
                    <a:lumMod val="65000"/>
                    <a:lumOff val="35000"/>
                  </a:prstClr>
                </a:solidFill>
                <a:cs typeface="Calibri" pitchFamily="34" charset="0"/>
              </a:rPr>
              <a:t>2016</a:t>
            </a:r>
            <a:endParaRPr lang="ko-KR" altLang="en-US" sz="2000" b="1" dirty="0">
              <a:solidFill>
                <a:prstClr val="black">
                  <a:lumMod val="65000"/>
                  <a:lumOff val="35000"/>
                </a:prstClr>
              </a:solidFill>
              <a:cs typeface="Calibri" pitchFamily="34" charset="0"/>
            </a:endParaRPr>
          </a:p>
        </p:txBody>
      </p:sp>
      <p:sp>
        <p:nvSpPr>
          <p:cNvPr id="204" name="Oval 203">
            <a:extLst>
              <a:ext uri="{FF2B5EF4-FFF2-40B4-BE49-F238E27FC236}">
                <a16:creationId xmlns="" xmlns:a16="http://schemas.microsoft.com/office/drawing/2014/main" id="{C7E0D45A-53D9-4D15-BE69-5ED8F2962C11}"/>
              </a:ext>
            </a:extLst>
          </p:cNvPr>
          <p:cNvSpPr/>
          <p:nvPr/>
        </p:nvSpPr>
        <p:spPr>
          <a:xfrm rot="10800000" flipH="1">
            <a:off x="8174045" y="3742298"/>
            <a:ext cx="261716" cy="261716"/>
          </a:xfrm>
          <a:prstGeom prst="ellipse">
            <a:avLst/>
          </a:prstGeom>
          <a:solidFill>
            <a:schemeClr val="accent1">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800" dirty="0">
              <a:solidFill>
                <a:prstClr val="black">
                  <a:lumMod val="65000"/>
                  <a:lumOff val="35000"/>
                </a:prstClr>
              </a:solidFill>
            </a:endParaRPr>
          </a:p>
        </p:txBody>
      </p:sp>
      <p:sp>
        <p:nvSpPr>
          <p:cNvPr id="205" name="Rounded Rectangle 8">
            <a:extLst>
              <a:ext uri="{FF2B5EF4-FFF2-40B4-BE49-F238E27FC236}">
                <a16:creationId xmlns="" xmlns:a16="http://schemas.microsoft.com/office/drawing/2014/main" id="{8E464A0F-8E57-41CB-BD36-84568D147685}"/>
              </a:ext>
            </a:extLst>
          </p:cNvPr>
          <p:cNvSpPr/>
          <p:nvPr/>
        </p:nvSpPr>
        <p:spPr>
          <a:xfrm rot="10800000">
            <a:off x="7674833" y="1485719"/>
            <a:ext cx="1260140" cy="2065924"/>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700" dirty="0">
              <a:solidFill>
                <a:prstClr val="white"/>
              </a:solidFill>
            </a:endParaRPr>
          </a:p>
        </p:txBody>
      </p:sp>
      <p:sp>
        <p:nvSpPr>
          <p:cNvPr id="208" name="TextBox 207">
            <a:extLst>
              <a:ext uri="{FF2B5EF4-FFF2-40B4-BE49-F238E27FC236}">
                <a16:creationId xmlns="" xmlns:a16="http://schemas.microsoft.com/office/drawing/2014/main" id="{1FCAE4F0-CC2A-498D-9308-AD52F5F01B4B}"/>
              </a:ext>
            </a:extLst>
          </p:cNvPr>
          <p:cNvSpPr txBox="1"/>
          <p:nvPr/>
        </p:nvSpPr>
        <p:spPr>
          <a:xfrm>
            <a:off x="7674833" y="1865817"/>
            <a:ext cx="1260140" cy="954107"/>
          </a:xfrm>
          <a:prstGeom prst="rect">
            <a:avLst/>
          </a:prstGeom>
          <a:noFill/>
        </p:spPr>
        <p:txBody>
          <a:bodyPr wrap="square" rtlCol="0">
            <a:spAutoFit/>
          </a:bodyPr>
          <a:lstStyle/>
          <a:p>
            <a:pPr algn="ctr" defTabSz="914286">
              <a:defRPr/>
            </a:pPr>
            <a:r>
              <a:rPr lang="en-US" altLang="ko-KR" sz="1400" dirty="0">
                <a:solidFill>
                  <a:prstClr val="white"/>
                </a:solidFill>
              </a:rPr>
              <a:t>HT11 - Temperature and humidity sensor.</a:t>
            </a:r>
            <a:endParaRPr lang="ko-KR" altLang="en-US" sz="1400" dirty="0">
              <a:solidFill>
                <a:prstClr val="white"/>
              </a:solidFill>
            </a:endParaRPr>
          </a:p>
        </p:txBody>
      </p:sp>
      <p:sp>
        <p:nvSpPr>
          <p:cNvPr id="209" name="TextBox 208">
            <a:extLst>
              <a:ext uri="{FF2B5EF4-FFF2-40B4-BE49-F238E27FC236}">
                <a16:creationId xmlns="" xmlns:a16="http://schemas.microsoft.com/office/drawing/2014/main" id="{0053E225-6961-4286-8ABC-226513B8FA7B}"/>
              </a:ext>
            </a:extLst>
          </p:cNvPr>
          <p:cNvSpPr txBox="1"/>
          <p:nvPr/>
        </p:nvSpPr>
        <p:spPr>
          <a:xfrm>
            <a:off x="7674833" y="4178744"/>
            <a:ext cx="1260140" cy="400110"/>
          </a:xfrm>
          <a:prstGeom prst="rect">
            <a:avLst/>
          </a:prstGeom>
          <a:noFill/>
        </p:spPr>
        <p:txBody>
          <a:bodyPr wrap="square" rtlCol="0">
            <a:spAutoFit/>
          </a:bodyPr>
          <a:lstStyle/>
          <a:p>
            <a:pPr algn="ctr" defTabSz="914286">
              <a:defRPr/>
            </a:pPr>
            <a:r>
              <a:rPr lang="en-US" altLang="ko-KR" sz="2000" b="1" dirty="0">
                <a:solidFill>
                  <a:prstClr val="black">
                    <a:lumMod val="65000"/>
                    <a:lumOff val="35000"/>
                  </a:prstClr>
                </a:solidFill>
                <a:cs typeface="Calibri" pitchFamily="34" charset="0"/>
              </a:rPr>
              <a:t>2018</a:t>
            </a:r>
            <a:endParaRPr lang="ko-KR" altLang="en-US" sz="2000" b="1" dirty="0">
              <a:solidFill>
                <a:prstClr val="black">
                  <a:lumMod val="65000"/>
                  <a:lumOff val="35000"/>
                </a:prstClr>
              </a:solidFill>
              <a:cs typeface="Calibri" pitchFamily="34" charset="0"/>
            </a:endParaRPr>
          </a:p>
        </p:txBody>
      </p:sp>
      <p:pic>
        <p:nvPicPr>
          <p:cNvPr id="34" name="Picture 33"/>
          <p:cNvPicPr/>
          <p:nvPr/>
        </p:nvPicPr>
        <p:blipFill>
          <a:blip r:embed="rId2">
            <a:extLst>
              <a:ext uri="{28A0092B-C50C-407E-A947-70E740481C1C}">
                <a14:useLocalDpi xmlns:a14="http://schemas.microsoft.com/office/drawing/2010/main" val="0"/>
              </a:ext>
            </a:extLst>
          </a:blip>
          <a:srcRect/>
          <a:stretch>
            <a:fillRect/>
          </a:stretch>
        </p:blipFill>
        <p:spPr bwMode="auto">
          <a:xfrm>
            <a:off x="696453" y="1600522"/>
            <a:ext cx="2083435" cy="2083435"/>
          </a:xfrm>
          <a:prstGeom prst="rect">
            <a:avLst/>
          </a:prstGeom>
          <a:noFill/>
        </p:spPr>
      </p:pic>
      <p:pic>
        <p:nvPicPr>
          <p:cNvPr id="35" name="Picture 34"/>
          <p:cNvPicPr/>
          <p:nvPr/>
        </p:nvPicPr>
        <p:blipFill>
          <a:blip r:embed="rId3">
            <a:extLst>
              <a:ext uri="{28A0092B-C50C-407E-A947-70E740481C1C}">
                <a14:useLocalDpi xmlns:a14="http://schemas.microsoft.com/office/drawing/2010/main" val="0"/>
              </a:ext>
            </a:extLst>
          </a:blip>
          <a:srcRect/>
          <a:stretch>
            <a:fillRect/>
          </a:stretch>
        </p:blipFill>
        <p:spPr bwMode="auto">
          <a:xfrm>
            <a:off x="3035932" y="4093679"/>
            <a:ext cx="1607820" cy="1863725"/>
          </a:xfrm>
          <a:prstGeom prst="rect">
            <a:avLst/>
          </a:prstGeom>
          <a:noFill/>
        </p:spPr>
      </p:pic>
      <p:pic>
        <p:nvPicPr>
          <p:cNvPr id="4" name="Picture 3"/>
          <p:cNvPicPr>
            <a:picLocks noChangeAspect="1"/>
          </p:cNvPicPr>
          <p:nvPr/>
        </p:nvPicPr>
        <p:blipFill>
          <a:blip r:embed="rId4"/>
          <a:stretch>
            <a:fillRect/>
          </a:stretch>
        </p:blipFill>
        <p:spPr>
          <a:xfrm>
            <a:off x="976322" y="4158183"/>
            <a:ext cx="1261981" cy="2066723"/>
          </a:xfrm>
          <a:prstGeom prst="rect">
            <a:avLst/>
          </a:prstGeom>
        </p:spPr>
      </p:pic>
      <p:sp>
        <p:nvSpPr>
          <p:cNvPr id="38" name="TextBox 37">
            <a:extLst>
              <a:ext uri="{FF2B5EF4-FFF2-40B4-BE49-F238E27FC236}">
                <a16:creationId xmlns="" xmlns:a16="http://schemas.microsoft.com/office/drawing/2014/main" id="{5169DB67-47D1-4D6C-9894-072705FE7275}"/>
              </a:ext>
            </a:extLst>
          </p:cNvPr>
          <p:cNvSpPr txBox="1"/>
          <p:nvPr/>
        </p:nvSpPr>
        <p:spPr>
          <a:xfrm>
            <a:off x="1005793" y="4559387"/>
            <a:ext cx="1260140" cy="1556580"/>
          </a:xfrm>
          <a:prstGeom prst="rect">
            <a:avLst/>
          </a:prstGeom>
          <a:noFill/>
        </p:spPr>
        <p:txBody>
          <a:bodyPr wrap="square" rtlCol="0">
            <a:spAutoFit/>
          </a:bodyPr>
          <a:lstStyle/>
          <a:p>
            <a:pPr algn="ctr">
              <a:lnSpc>
                <a:spcPct val="150000"/>
              </a:lnSpc>
              <a:spcAft>
                <a:spcPts val="2400"/>
              </a:spcAft>
            </a:pPr>
            <a:r>
              <a:rPr lang="en-US" sz="1300" dirty="0">
                <a:solidFill>
                  <a:prstClr val="white"/>
                </a:solidFill>
                <a:latin typeface="TimesNewRomanPSMT"/>
                <a:ea typeface="Times New Roman" panose="02020603050405020304" pitchFamily="18" charset="0"/>
                <a:cs typeface="Arial" panose="020B0604020202020204" pitchFamily="34" charset="0"/>
              </a:rPr>
              <a:t>MAX30100 – Oximetry and Heart-Rate Monitor Sensor </a:t>
            </a:r>
            <a:endParaRPr lang="en-US" sz="1300" dirty="0">
              <a:solidFill>
                <a:prstClr val="white"/>
              </a:solidFill>
              <a:latin typeface="Times New Roman" panose="02020603050405020304" pitchFamily="18" charset="0"/>
              <a:ea typeface="Times New Roman" panose="02020603050405020304" pitchFamily="18" charset="0"/>
              <a:cs typeface="Arial" panose="020B0604020202020204" pitchFamily="34" charset="0"/>
            </a:endParaRPr>
          </a:p>
        </p:txBody>
      </p:sp>
      <p:pic>
        <p:nvPicPr>
          <p:cNvPr id="39" name="Picture 38"/>
          <p:cNvPicPr/>
          <p:nvPr/>
        </p:nvPicPr>
        <p:blipFill>
          <a:blip r:embed="rId5">
            <a:extLst>
              <a:ext uri="{28A0092B-C50C-407E-A947-70E740481C1C}">
                <a14:useLocalDpi xmlns:a14="http://schemas.microsoft.com/office/drawing/2010/main" val="0"/>
              </a:ext>
            </a:extLst>
          </a:blip>
          <a:srcRect/>
          <a:stretch>
            <a:fillRect/>
          </a:stretch>
        </p:blipFill>
        <p:spPr bwMode="auto">
          <a:xfrm>
            <a:off x="5171424" y="1928006"/>
            <a:ext cx="1702435" cy="1741170"/>
          </a:xfrm>
          <a:prstGeom prst="rect">
            <a:avLst/>
          </a:prstGeom>
          <a:noFill/>
        </p:spPr>
      </p:pic>
      <p:pic>
        <p:nvPicPr>
          <p:cNvPr id="40" name="Picture 39"/>
          <p:cNvPicPr/>
          <p:nvPr/>
        </p:nvPicPr>
        <p:blipFill>
          <a:blip r:embed="rId6">
            <a:extLst>
              <a:ext uri="{28A0092B-C50C-407E-A947-70E740481C1C}">
                <a14:useLocalDpi xmlns:a14="http://schemas.microsoft.com/office/drawing/2010/main" val="0"/>
              </a:ext>
            </a:extLst>
          </a:blip>
          <a:srcRect/>
          <a:stretch>
            <a:fillRect/>
          </a:stretch>
        </p:blipFill>
        <p:spPr bwMode="auto">
          <a:xfrm>
            <a:off x="7055673" y="4026936"/>
            <a:ext cx="2443200" cy="2197970"/>
          </a:xfrm>
          <a:prstGeom prst="rect">
            <a:avLst/>
          </a:prstGeom>
          <a:noFill/>
        </p:spPr>
      </p:pic>
      <p:pic>
        <p:nvPicPr>
          <p:cNvPr id="41" name="Picture 40"/>
          <p:cNvPicPr/>
          <p:nvPr/>
        </p:nvPicPr>
        <p:blipFill>
          <a:blip r:embed="rId7">
            <a:extLst>
              <a:ext uri="{28A0092B-C50C-407E-A947-70E740481C1C}">
                <a14:useLocalDpi xmlns:a14="http://schemas.microsoft.com/office/drawing/2010/main" val="0"/>
              </a:ext>
            </a:extLst>
          </a:blip>
          <a:srcRect/>
          <a:stretch>
            <a:fillRect/>
          </a:stretch>
        </p:blipFill>
        <p:spPr bwMode="auto">
          <a:xfrm>
            <a:off x="9735947" y="1978420"/>
            <a:ext cx="1584054" cy="1611236"/>
          </a:xfrm>
          <a:prstGeom prst="rect">
            <a:avLst/>
          </a:prstGeom>
          <a:noFill/>
        </p:spPr>
      </p:pic>
      <p:cxnSp>
        <p:nvCxnSpPr>
          <p:cNvPr id="5" name="Straight Connector 4"/>
          <p:cNvCxnSpPr/>
          <p:nvPr/>
        </p:nvCxnSpPr>
        <p:spPr>
          <a:xfrm flipH="1">
            <a:off x="5034178" y="1001210"/>
            <a:ext cx="8849" cy="51768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5817" y="895183"/>
            <a:ext cx="3724096" cy="369332"/>
          </a:xfrm>
          <a:prstGeom prst="rect">
            <a:avLst/>
          </a:prstGeom>
          <a:noFill/>
        </p:spPr>
        <p:txBody>
          <a:bodyPr wrap="none" rtlCol="0">
            <a:spAutoFit/>
          </a:bodyPr>
          <a:lstStyle/>
          <a:p>
            <a:r>
              <a:rPr lang="en-US" dirty="0">
                <a:solidFill>
                  <a:prstClr val="black"/>
                </a:solidFill>
              </a:rPr>
              <a:t>P</a:t>
            </a:r>
            <a:r>
              <a:rPr lang="en-US" dirty="0" smtClean="0">
                <a:solidFill>
                  <a:prstClr val="black"/>
                </a:solidFill>
              </a:rPr>
              <a:t>hysiological Status Measurement</a:t>
            </a:r>
            <a:endParaRPr lang="en-US" dirty="0">
              <a:solidFill>
                <a:prstClr val="black"/>
              </a:solidFill>
            </a:endParaRPr>
          </a:p>
        </p:txBody>
      </p:sp>
      <p:sp>
        <p:nvSpPr>
          <p:cNvPr id="36" name="TextBox 35"/>
          <p:cNvSpPr txBox="1"/>
          <p:nvPr/>
        </p:nvSpPr>
        <p:spPr>
          <a:xfrm>
            <a:off x="7674833" y="881961"/>
            <a:ext cx="3852337" cy="369332"/>
          </a:xfrm>
          <a:prstGeom prst="rect">
            <a:avLst/>
          </a:prstGeom>
          <a:noFill/>
        </p:spPr>
        <p:txBody>
          <a:bodyPr wrap="none" rtlCol="0">
            <a:spAutoFit/>
          </a:bodyPr>
          <a:lstStyle/>
          <a:p>
            <a:r>
              <a:rPr lang="en-US" dirty="0">
                <a:solidFill>
                  <a:prstClr val="black"/>
                </a:solidFill>
              </a:rPr>
              <a:t>Environmental Status Measurement</a:t>
            </a:r>
          </a:p>
        </p:txBody>
      </p:sp>
      <p:sp>
        <p:nvSpPr>
          <p:cNvPr id="31"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14/27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401562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16397673"/>
              </p:ext>
            </p:extLst>
          </p:nvPr>
        </p:nvGraphicFramePr>
        <p:xfrm>
          <a:off x="786379" y="1071496"/>
          <a:ext cx="4199686" cy="754380"/>
        </p:xfrm>
        <a:graphic>
          <a:graphicData uri="http://schemas.openxmlformats.org/drawingml/2006/table">
            <a:tbl>
              <a:tblPr firstRow="1" firstCol="1" bandRow="1"/>
              <a:tblGrid>
                <a:gridCol w="2099843">
                  <a:extLst>
                    <a:ext uri="{9D8B030D-6E8A-4147-A177-3AD203B41FA5}">
                      <a16:colId xmlns="" xmlns:a16="http://schemas.microsoft.com/office/drawing/2014/main" val="1492399827"/>
                    </a:ext>
                  </a:extLst>
                </a:gridCol>
                <a:gridCol w="2099843">
                  <a:extLst>
                    <a:ext uri="{9D8B030D-6E8A-4147-A177-3AD203B41FA5}">
                      <a16:colId xmlns="" xmlns:a16="http://schemas.microsoft.com/office/drawing/2014/main" val="2145733664"/>
                    </a:ext>
                  </a:extLst>
                </a:gridCol>
              </a:tblGrid>
              <a:tr h="0">
                <a:tc>
                  <a:txBody>
                    <a:bodyPr/>
                    <a:lstStyle/>
                    <a:p>
                      <a:pPr marL="0" marR="0" algn="ctr">
                        <a:lnSpc>
                          <a:spcPct val="150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Oxygen level in blood (%)</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Physiological Condition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60680348"/>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95 – 100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Normal</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30508869"/>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Less than 95</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Below normal</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41703931"/>
                  </a:ext>
                </a:extLst>
              </a:tr>
            </a:tbl>
          </a:graphicData>
        </a:graphic>
      </p:graphicFrame>
      <p:sp>
        <p:nvSpPr>
          <p:cNvPr id="5" name="TextBox 4"/>
          <p:cNvSpPr txBox="1"/>
          <p:nvPr/>
        </p:nvSpPr>
        <p:spPr>
          <a:xfrm>
            <a:off x="1849409" y="41058"/>
            <a:ext cx="8222123" cy="707886"/>
          </a:xfrm>
          <a:prstGeom prst="rect">
            <a:avLst/>
          </a:prstGeom>
          <a:noFill/>
        </p:spPr>
        <p:txBody>
          <a:bodyPr wrap="none" rtlCol="0">
            <a:spAutoFit/>
          </a:bodyPr>
          <a:lstStyle/>
          <a:p>
            <a:pPr algn="ctr"/>
            <a:r>
              <a:rPr lang="en-US" sz="4000" b="1" dirty="0" smtClean="0">
                <a:latin typeface="Arial" panose="020B0604020202020204" pitchFamily="34" charset="0"/>
                <a:cs typeface="Arial" panose="020B0604020202020204" pitchFamily="34" charset="0"/>
              </a:rPr>
              <a:t>Physiological Data Classification</a:t>
            </a:r>
            <a:endParaRPr lang="en-US" sz="4000" b="1" dirty="0">
              <a:latin typeface="Arial" panose="020B0604020202020204" pitchFamily="34" charset="0"/>
              <a:cs typeface="Arial" panose="020B0604020202020204" pitchFamily="34" charset="0"/>
            </a:endParaRPr>
          </a:p>
        </p:txBody>
      </p:sp>
      <p:sp>
        <p:nvSpPr>
          <p:cNvPr id="6" name="Rectangle 5"/>
          <p:cNvSpPr/>
          <p:nvPr/>
        </p:nvSpPr>
        <p:spPr>
          <a:xfrm>
            <a:off x="1049556" y="1840521"/>
            <a:ext cx="3936507" cy="307777"/>
          </a:xfrm>
          <a:prstGeom prst="rect">
            <a:avLst/>
          </a:prstGeom>
        </p:spPr>
        <p:txBody>
          <a:bodyPr wrap="square">
            <a:spAutoFit/>
          </a:bodyPr>
          <a:lstStyle/>
          <a:p>
            <a:r>
              <a:rPr lang="en-US" sz="1400" b="1" dirty="0">
                <a:ea typeface="Calibri" panose="020F0502020204030204" pitchFamily="34" charset="0"/>
              </a:rPr>
              <a:t>Oxygen level in human body classification</a:t>
            </a:r>
            <a:endParaRPr lang="en-US" sz="2000" b="1" dirty="0"/>
          </a:p>
        </p:txBody>
      </p:sp>
      <p:graphicFrame>
        <p:nvGraphicFramePr>
          <p:cNvPr id="7" name="Table 6"/>
          <p:cNvGraphicFramePr>
            <a:graphicFrameLocks noGrp="1"/>
          </p:cNvGraphicFramePr>
          <p:nvPr>
            <p:extLst>
              <p:ext uri="{D42A27DB-BD31-4B8C-83A1-F6EECF244321}">
                <p14:modId xmlns:p14="http://schemas.microsoft.com/office/powerpoint/2010/main" val="3845328534"/>
              </p:ext>
            </p:extLst>
          </p:nvPr>
        </p:nvGraphicFramePr>
        <p:xfrm>
          <a:off x="786378" y="2700301"/>
          <a:ext cx="4199686" cy="1005840"/>
        </p:xfrm>
        <a:graphic>
          <a:graphicData uri="http://schemas.openxmlformats.org/drawingml/2006/table">
            <a:tbl>
              <a:tblPr firstRow="1" firstCol="1" bandRow="1"/>
              <a:tblGrid>
                <a:gridCol w="2099843">
                  <a:extLst>
                    <a:ext uri="{9D8B030D-6E8A-4147-A177-3AD203B41FA5}">
                      <a16:colId xmlns="" xmlns:a16="http://schemas.microsoft.com/office/drawing/2014/main" val="4217074939"/>
                    </a:ext>
                  </a:extLst>
                </a:gridCol>
                <a:gridCol w="2099843">
                  <a:extLst>
                    <a:ext uri="{9D8B030D-6E8A-4147-A177-3AD203B41FA5}">
                      <a16:colId xmlns="" xmlns:a16="http://schemas.microsoft.com/office/drawing/2014/main" val="2863515122"/>
                    </a:ext>
                  </a:extLst>
                </a:gridCol>
              </a:tblGrid>
              <a:tr h="0">
                <a:tc>
                  <a:txBody>
                    <a:bodyPr/>
                    <a:lstStyle/>
                    <a:p>
                      <a:pPr marL="0" marR="0" algn="ctr">
                        <a:lnSpc>
                          <a:spcPct val="150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Heart Rate (BPM)</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Physiological Condition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924124935"/>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60 -100 </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Normal</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3651461"/>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100 &lt;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Raising</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392762245"/>
                  </a:ext>
                </a:extLst>
              </a:tr>
              <a:tr h="23368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Maximum</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89164059"/>
                  </a:ext>
                </a:extLst>
              </a:tr>
            </a:tbl>
          </a:graphicData>
        </a:graphic>
      </p:graphicFrame>
      <p:sp>
        <p:nvSpPr>
          <p:cNvPr id="8" name="Rectangle 7"/>
          <p:cNvSpPr/>
          <p:nvPr/>
        </p:nvSpPr>
        <p:spPr>
          <a:xfrm>
            <a:off x="1214364" y="3767120"/>
            <a:ext cx="3771700" cy="307777"/>
          </a:xfrm>
          <a:prstGeom prst="rect">
            <a:avLst/>
          </a:prstGeom>
        </p:spPr>
        <p:txBody>
          <a:bodyPr wrap="square">
            <a:spAutoFit/>
          </a:bodyPr>
          <a:lstStyle/>
          <a:p>
            <a:r>
              <a:rPr lang="en-US" sz="1400" b="1" dirty="0">
                <a:ea typeface="Calibri" panose="020F0502020204030204" pitchFamily="34" charset="0"/>
              </a:rPr>
              <a:t>Heart Rate in human body classification</a:t>
            </a:r>
            <a:endParaRPr lang="en-US" sz="2000" b="1" dirty="0"/>
          </a:p>
        </p:txBody>
      </p:sp>
      <p:graphicFrame>
        <p:nvGraphicFramePr>
          <p:cNvPr id="9" name="Table 8"/>
          <p:cNvGraphicFramePr>
            <a:graphicFrameLocks noGrp="1"/>
          </p:cNvGraphicFramePr>
          <p:nvPr>
            <p:extLst>
              <p:ext uri="{D42A27DB-BD31-4B8C-83A1-F6EECF244321}">
                <p14:modId xmlns:p14="http://schemas.microsoft.com/office/powerpoint/2010/main" val="3057112156"/>
              </p:ext>
            </p:extLst>
          </p:nvPr>
        </p:nvGraphicFramePr>
        <p:xfrm>
          <a:off x="786378" y="4643372"/>
          <a:ext cx="4199686" cy="1005840"/>
        </p:xfrm>
        <a:graphic>
          <a:graphicData uri="http://schemas.openxmlformats.org/drawingml/2006/table">
            <a:tbl>
              <a:tblPr firstRow="1" firstCol="1" bandRow="1"/>
              <a:tblGrid>
                <a:gridCol w="2099843">
                  <a:extLst>
                    <a:ext uri="{9D8B030D-6E8A-4147-A177-3AD203B41FA5}">
                      <a16:colId xmlns="" xmlns:a16="http://schemas.microsoft.com/office/drawing/2014/main" val="2111440769"/>
                    </a:ext>
                  </a:extLst>
                </a:gridCol>
                <a:gridCol w="2099843">
                  <a:extLst>
                    <a:ext uri="{9D8B030D-6E8A-4147-A177-3AD203B41FA5}">
                      <a16:colId xmlns="" xmlns:a16="http://schemas.microsoft.com/office/drawing/2014/main" val="2515499271"/>
                    </a:ext>
                  </a:extLst>
                </a:gridCol>
              </a:tblGrid>
              <a:tr h="0">
                <a:tc>
                  <a:txBody>
                    <a:bodyPr/>
                    <a:lstStyle/>
                    <a:p>
                      <a:pPr marL="0" marR="0" algn="ctr">
                        <a:lnSpc>
                          <a:spcPct val="150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Body temperature (°F)</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Physiological Condition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60483767"/>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97.7 – 99.5 °F</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Normal</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966062834"/>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99.5 or 100.9 °F &lt;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Fever</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63754053"/>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95.0 °F &gt;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Hypothermia</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64858297"/>
                  </a:ext>
                </a:extLst>
              </a:tr>
            </a:tbl>
          </a:graphicData>
        </a:graphic>
      </p:graphicFrame>
      <p:sp>
        <p:nvSpPr>
          <p:cNvPr id="10" name="Rectangle 9"/>
          <p:cNvSpPr/>
          <p:nvPr/>
        </p:nvSpPr>
        <p:spPr>
          <a:xfrm>
            <a:off x="879893" y="5649212"/>
            <a:ext cx="4106171" cy="307777"/>
          </a:xfrm>
          <a:prstGeom prst="rect">
            <a:avLst/>
          </a:prstGeom>
        </p:spPr>
        <p:txBody>
          <a:bodyPr wrap="square">
            <a:spAutoFit/>
          </a:bodyPr>
          <a:lstStyle/>
          <a:p>
            <a:pPr marL="36195" algn="ctr">
              <a:spcAft>
                <a:spcPts val="1000"/>
              </a:spcAft>
            </a:pPr>
            <a:r>
              <a:rPr lang="en-US" sz="1400" b="1" dirty="0">
                <a:latin typeface="Times New Roman" panose="02020603050405020304" pitchFamily="18" charset="0"/>
                <a:ea typeface="Calibri" panose="020F0502020204030204" pitchFamily="34" charset="0"/>
                <a:cs typeface="Times New Roman" panose="02020603050405020304" pitchFamily="18" charset="0"/>
              </a:rPr>
              <a:t>Body temperature in human body classification</a:t>
            </a:r>
            <a:endParaRPr lang="en-US" sz="1400" b="1" dirty="0">
              <a:latin typeface="Times New Roman" panose="02020603050405020304" pitchFamily="18" charset="0"/>
              <a:ea typeface="Times New Roman" panose="02020603050405020304" pitchFamily="18" charset="0"/>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5124" y="869823"/>
            <a:ext cx="5277776" cy="5456482"/>
          </a:xfrm>
          <a:prstGeom prst="rect">
            <a:avLst/>
          </a:prstGeom>
        </p:spPr>
      </p:pic>
      <p:sp>
        <p:nvSpPr>
          <p:cNvPr id="12"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75000"/>
                  </a:schemeClr>
                </a:solidFill>
                <a:latin typeface="Calibri Light"/>
              </a:rPr>
              <a:t>15/27</a:t>
            </a:r>
            <a:endParaRPr lang="en-US" sz="2000" dirty="0">
              <a:solidFill>
                <a:schemeClr val="bg2">
                  <a:lumMod val="75000"/>
                </a:schemeClr>
              </a:solidFill>
              <a:latin typeface="Calibri Light"/>
            </a:endParaRPr>
          </a:p>
        </p:txBody>
      </p:sp>
    </p:spTree>
    <p:extLst>
      <p:ext uri="{BB962C8B-B14F-4D97-AF65-F5344CB8AC3E}">
        <p14:creationId xmlns:p14="http://schemas.microsoft.com/office/powerpoint/2010/main" val="412519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28742163"/>
              </p:ext>
            </p:extLst>
          </p:nvPr>
        </p:nvGraphicFramePr>
        <p:xfrm>
          <a:off x="667792" y="1042601"/>
          <a:ext cx="4851400" cy="1135380"/>
        </p:xfrm>
        <a:graphic>
          <a:graphicData uri="http://schemas.openxmlformats.org/drawingml/2006/table">
            <a:tbl>
              <a:tblPr firstRow="1" firstCol="1" bandRow="1"/>
              <a:tblGrid>
                <a:gridCol w="2425700">
                  <a:extLst>
                    <a:ext uri="{9D8B030D-6E8A-4147-A177-3AD203B41FA5}">
                      <a16:colId xmlns="" xmlns:a16="http://schemas.microsoft.com/office/drawing/2014/main" val="1631914156"/>
                    </a:ext>
                  </a:extLst>
                </a:gridCol>
                <a:gridCol w="2425700">
                  <a:extLst>
                    <a:ext uri="{9D8B030D-6E8A-4147-A177-3AD203B41FA5}">
                      <a16:colId xmlns="" xmlns:a16="http://schemas.microsoft.com/office/drawing/2014/main" val="3208220918"/>
                    </a:ext>
                  </a:extLst>
                </a:gridCol>
              </a:tblGrid>
              <a:tr h="283845">
                <a:tc>
                  <a:txBody>
                    <a:bodyPr/>
                    <a:lstStyle/>
                    <a:p>
                      <a:pPr marL="0" marR="0" algn="ctr">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Temperature (°F)</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Physiological Condition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58295897"/>
                  </a:ext>
                </a:extLst>
              </a:tr>
              <a:tr h="283845">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10 – 100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Normal</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31343480"/>
                  </a:ext>
                </a:extLst>
              </a:tr>
              <a:tr h="283845">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greater than 100 </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Risk</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49207931"/>
                  </a:ext>
                </a:extLst>
              </a:tr>
              <a:tr h="283845">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Less than 10 </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Risk</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18616578"/>
                  </a:ext>
                </a:extLst>
              </a:tr>
            </a:tbl>
          </a:graphicData>
        </a:graphic>
      </p:graphicFrame>
      <p:sp>
        <p:nvSpPr>
          <p:cNvPr id="5" name="Rectangle 4"/>
          <p:cNvSpPr/>
          <p:nvPr/>
        </p:nvSpPr>
        <p:spPr>
          <a:xfrm>
            <a:off x="1430473" y="2206714"/>
            <a:ext cx="3041987" cy="307777"/>
          </a:xfrm>
          <a:prstGeom prst="rect">
            <a:avLst/>
          </a:prstGeom>
        </p:spPr>
        <p:txBody>
          <a:bodyPr wrap="none">
            <a:spAutoFit/>
          </a:bodyPr>
          <a:lstStyle/>
          <a:p>
            <a:r>
              <a:rPr lang="en-US" sz="1400" b="1" dirty="0">
                <a:ea typeface="Times New Roman" panose="02020603050405020304" pitchFamily="18" charset="0"/>
                <a:cs typeface="Arial" panose="020B0604020202020204" pitchFamily="34" charset="0"/>
              </a:rPr>
              <a:t>Temperature in the context classification</a:t>
            </a:r>
            <a:endParaRPr lang="en-US" sz="1400" b="1" dirty="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97728925"/>
              </p:ext>
            </p:extLst>
          </p:nvPr>
        </p:nvGraphicFramePr>
        <p:xfrm>
          <a:off x="680492" y="2819281"/>
          <a:ext cx="4838700" cy="1005840"/>
        </p:xfrm>
        <a:graphic>
          <a:graphicData uri="http://schemas.openxmlformats.org/drawingml/2006/table">
            <a:tbl>
              <a:tblPr firstRow="1" firstCol="1" bandRow="1"/>
              <a:tblGrid>
                <a:gridCol w="2509059">
                  <a:extLst>
                    <a:ext uri="{9D8B030D-6E8A-4147-A177-3AD203B41FA5}">
                      <a16:colId xmlns="" xmlns:a16="http://schemas.microsoft.com/office/drawing/2014/main" val="1847351798"/>
                    </a:ext>
                  </a:extLst>
                </a:gridCol>
                <a:gridCol w="2329641">
                  <a:extLst>
                    <a:ext uri="{9D8B030D-6E8A-4147-A177-3AD203B41FA5}">
                      <a16:colId xmlns="" xmlns:a16="http://schemas.microsoft.com/office/drawing/2014/main" val="3832388328"/>
                    </a:ext>
                  </a:extLst>
                </a:gridCol>
              </a:tblGrid>
              <a:tr h="0">
                <a:tc>
                  <a:txBody>
                    <a:bodyPr/>
                    <a:lstStyle/>
                    <a:p>
                      <a:pPr marL="0" marR="0" algn="ctr">
                        <a:lnSpc>
                          <a:spcPct val="150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Humidity (%)</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Physiological Condition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60609521"/>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31 -50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Normal</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91412491"/>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greater than 50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Risk</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27584652"/>
                  </a:ext>
                </a:extLst>
              </a:tr>
              <a:tr h="0">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Less than 31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Risk</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383459472"/>
                  </a:ext>
                </a:extLst>
              </a:tr>
            </a:tbl>
          </a:graphicData>
        </a:graphic>
      </p:graphicFrame>
      <p:sp>
        <p:nvSpPr>
          <p:cNvPr id="7" name="Rectangle 6"/>
          <p:cNvSpPr/>
          <p:nvPr/>
        </p:nvSpPr>
        <p:spPr>
          <a:xfrm>
            <a:off x="1581699" y="3915699"/>
            <a:ext cx="2779159" cy="307777"/>
          </a:xfrm>
          <a:prstGeom prst="rect">
            <a:avLst/>
          </a:prstGeom>
        </p:spPr>
        <p:txBody>
          <a:bodyPr wrap="none">
            <a:spAutoFit/>
          </a:bodyPr>
          <a:lstStyle/>
          <a:p>
            <a:r>
              <a:rPr lang="en-US" sz="1400" b="1" dirty="0">
                <a:ea typeface="Calibri" panose="020F0502020204030204" pitchFamily="34" charset="0"/>
                <a:cs typeface="Arial" panose="020B0604020202020204" pitchFamily="34" charset="0"/>
              </a:rPr>
              <a:t>Humidity in the context classification</a:t>
            </a:r>
            <a:endParaRPr lang="en-US" sz="2000" b="1" dirty="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430331034"/>
              </p:ext>
            </p:extLst>
          </p:nvPr>
        </p:nvGraphicFramePr>
        <p:xfrm>
          <a:off x="680492" y="4593728"/>
          <a:ext cx="4838700" cy="1399540"/>
        </p:xfrm>
        <a:graphic>
          <a:graphicData uri="http://schemas.openxmlformats.org/drawingml/2006/table">
            <a:tbl>
              <a:tblPr firstRow="1" firstCol="1" bandRow="1"/>
              <a:tblGrid>
                <a:gridCol w="2419350">
                  <a:extLst>
                    <a:ext uri="{9D8B030D-6E8A-4147-A177-3AD203B41FA5}">
                      <a16:colId xmlns="" xmlns:a16="http://schemas.microsoft.com/office/drawing/2014/main" val="3766712244"/>
                    </a:ext>
                  </a:extLst>
                </a:gridCol>
                <a:gridCol w="2419350">
                  <a:extLst>
                    <a:ext uri="{9D8B030D-6E8A-4147-A177-3AD203B41FA5}">
                      <a16:colId xmlns="" xmlns:a16="http://schemas.microsoft.com/office/drawing/2014/main" val="1668301757"/>
                    </a:ext>
                  </a:extLst>
                </a:gridCol>
              </a:tblGrid>
              <a:tr h="349885">
                <a:tc>
                  <a:txBody>
                    <a:bodyPr/>
                    <a:lstStyle/>
                    <a:p>
                      <a:pPr marL="0" marR="0" algn="ctr">
                        <a:spcBef>
                          <a:spcPts val="0"/>
                        </a:spcBef>
                        <a:spcAft>
                          <a:spcPts val="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TVOC (mg/m</a:t>
                      </a:r>
                      <a:r>
                        <a:rPr lang="en-US" sz="1100" b="1" baseline="300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100" b="1" baseline="30000" dirty="0">
                          <a:effectLst/>
                          <a:latin typeface="Times New Roman" panose="02020603050405020304" pitchFamily="18" charset="0"/>
                          <a:ea typeface="Calibri" panose="020F0502020204030204" pitchFamily="34" charset="0"/>
                          <a:cs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Air quality</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522646072"/>
                  </a:ext>
                </a:extLst>
              </a:tr>
              <a:tr h="349885">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Less than 0.3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Very good</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5179054"/>
                  </a:ext>
                </a:extLst>
              </a:tr>
              <a:tr h="349885">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1.0 – 3.0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Good</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75199051"/>
                  </a:ext>
                </a:extLst>
              </a:tr>
              <a:tr h="349885">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Greater then 3.0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Poor</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0816085"/>
                  </a:ext>
                </a:extLst>
              </a:tr>
            </a:tbl>
          </a:graphicData>
        </a:graphic>
      </p:graphicFrame>
      <p:sp>
        <p:nvSpPr>
          <p:cNvPr id="9" name="Rectangle 8"/>
          <p:cNvSpPr/>
          <p:nvPr/>
        </p:nvSpPr>
        <p:spPr>
          <a:xfrm>
            <a:off x="1532005" y="6055743"/>
            <a:ext cx="2878545" cy="307777"/>
          </a:xfrm>
          <a:prstGeom prst="rect">
            <a:avLst/>
          </a:prstGeom>
        </p:spPr>
        <p:txBody>
          <a:bodyPr wrap="none">
            <a:spAutoFit/>
          </a:bodyPr>
          <a:lstStyle/>
          <a:p>
            <a:r>
              <a:rPr lang="en-US" sz="1400" b="1" dirty="0" smtClean="0">
                <a:ea typeface="Calibri" panose="020F0502020204030204" pitchFamily="34" charset="0"/>
                <a:cs typeface="Arial" panose="020B0604020202020204" pitchFamily="34" charset="0"/>
              </a:rPr>
              <a:t>Air Quality </a:t>
            </a:r>
            <a:r>
              <a:rPr lang="en-US" sz="1400" b="1" dirty="0">
                <a:ea typeface="Calibri" panose="020F0502020204030204" pitchFamily="34" charset="0"/>
                <a:cs typeface="Arial" panose="020B0604020202020204" pitchFamily="34" charset="0"/>
              </a:rPr>
              <a:t>in the context classification</a:t>
            </a:r>
            <a:endParaRPr lang="en-US" sz="2000" b="1" dirty="0">
              <a:cs typeface="Arial" panose="020B0604020202020204" pitchFamily="34" charset="0"/>
            </a:endParaRPr>
          </a:p>
        </p:txBody>
      </p:sp>
      <p:sp>
        <p:nvSpPr>
          <p:cNvPr id="10" name="TextBox 9"/>
          <p:cNvSpPr txBox="1"/>
          <p:nvPr/>
        </p:nvSpPr>
        <p:spPr>
          <a:xfrm>
            <a:off x="2300184" y="38100"/>
            <a:ext cx="7568098" cy="707886"/>
          </a:xfrm>
          <a:prstGeom prst="rect">
            <a:avLst/>
          </a:prstGeom>
          <a:noFill/>
        </p:spPr>
        <p:txBody>
          <a:bodyPr wrap="none" rtlCol="0">
            <a:spAutoFit/>
          </a:bodyPr>
          <a:lstStyle/>
          <a:p>
            <a:pPr algn="ctr"/>
            <a:r>
              <a:rPr lang="en-US" sz="4000" b="1" dirty="0" smtClean="0">
                <a:latin typeface="Arial" panose="020B0604020202020204" pitchFamily="34" charset="0"/>
                <a:cs typeface="Arial" panose="020B0604020202020204" pitchFamily="34" charset="0"/>
              </a:rPr>
              <a:t>Contextual Data Classification</a:t>
            </a:r>
            <a:endParaRPr lang="en-US" sz="4000" b="1"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213" y="949519"/>
            <a:ext cx="5309272" cy="5260112"/>
          </a:xfrm>
          <a:prstGeom prst="rect">
            <a:avLst/>
          </a:prstGeom>
        </p:spPr>
      </p:pic>
      <p:sp>
        <p:nvSpPr>
          <p:cNvPr id="12"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75000"/>
                  </a:schemeClr>
                </a:solidFill>
                <a:latin typeface="Calibri Light"/>
              </a:rPr>
              <a:t>16/27</a:t>
            </a:r>
            <a:endParaRPr lang="en-US" sz="2000" dirty="0">
              <a:solidFill>
                <a:schemeClr val="bg2">
                  <a:lumMod val="75000"/>
                </a:schemeClr>
              </a:solidFill>
              <a:latin typeface="Calibri Light"/>
            </a:endParaRPr>
          </a:p>
        </p:txBody>
      </p:sp>
    </p:spTree>
    <p:extLst>
      <p:ext uri="{BB962C8B-B14F-4D97-AF65-F5344CB8AC3E}">
        <p14:creationId xmlns:p14="http://schemas.microsoft.com/office/powerpoint/2010/main" val="455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87426" y="183543"/>
            <a:ext cx="6665133" cy="606425"/>
          </a:xfrm>
          <a:prstGeom prst="rect">
            <a:avLst/>
          </a:prstGeom>
        </p:spPr>
        <p:txBody>
          <a:bodyPr/>
          <a:lstStyle/>
          <a:p>
            <a:r>
              <a:rPr lang="en-US" sz="4500" b="1" dirty="0" smtClean="0">
                <a:latin typeface="Arial" panose="020B0604020202020204" pitchFamily="34" charset="0"/>
              </a:rPr>
              <a:t>Prototype Views of App</a:t>
            </a:r>
            <a:endParaRPr lang="en-US" sz="4500" b="1" dirty="0">
              <a:latin typeface="Arial" panose="020B0604020202020204" pitchFamily="34" charset="0"/>
            </a:endParaRPr>
          </a:p>
        </p:txBody>
      </p:sp>
      <p:pic>
        <p:nvPicPr>
          <p:cNvPr id="26" name="Picture 25"/>
          <p:cNvPicPr/>
          <p:nvPr/>
        </p:nvPicPr>
        <p:blipFill>
          <a:blip r:embed="rId2">
            <a:extLst>
              <a:ext uri="{28A0092B-C50C-407E-A947-70E740481C1C}">
                <a14:useLocalDpi xmlns:a14="http://schemas.microsoft.com/office/drawing/2010/main" val="0"/>
              </a:ext>
            </a:extLst>
          </a:blip>
          <a:srcRect/>
          <a:stretch>
            <a:fillRect/>
          </a:stretch>
        </p:blipFill>
        <p:spPr bwMode="auto">
          <a:xfrm>
            <a:off x="248444" y="1516652"/>
            <a:ext cx="1939477" cy="3616254"/>
          </a:xfrm>
          <a:prstGeom prst="rect">
            <a:avLst/>
          </a:prstGeom>
          <a:noFill/>
        </p:spPr>
      </p:pic>
      <p:sp>
        <p:nvSpPr>
          <p:cNvPr id="4" name="Rectangle 3"/>
          <p:cNvSpPr/>
          <p:nvPr/>
        </p:nvSpPr>
        <p:spPr>
          <a:xfrm>
            <a:off x="319987" y="5111691"/>
            <a:ext cx="1796389" cy="276999"/>
          </a:xfrm>
          <a:prstGeom prst="rect">
            <a:avLst/>
          </a:prstGeom>
        </p:spPr>
        <p:txBody>
          <a:bodyPr wrap="none">
            <a:spAutoFit/>
          </a:bodyPr>
          <a:lstStyle/>
          <a:p>
            <a:r>
              <a:rPr lang="en-US" sz="1200" b="1" dirty="0">
                <a:solidFill>
                  <a:prstClr val="black"/>
                </a:solidFill>
                <a:ea typeface="Times New Roman" panose="02020603050405020304" pitchFamily="18" charset="0"/>
              </a:rPr>
              <a:t>Smartphone App view</a:t>
            </a:r>
            <a:endParaRPr lang="en-US" b="1" dirty="0">
              <a:solidFill>
                <a:prstClr val="black"/>
              </a:solidFill>
            </a:endParaRPr>
          </a:p>
        </p:txBody>
      </p:sp>
      <p:pic>
        <p:nvPicPr>
          <p:cNvPr id="27" name="Picture 26"/>
          <p:cNvPicPr/>
          <p:nvPr/>
        </p:nvPicPr>
        <p:blipFill>
          <a:blip r:embed="rId3">
            <a:extLst>
              <a:ext uri="{28A0092B-C50C-407E-A947-70E740481C1C}">
                <a14:useLocalDpi xmlns:a14="http://schemas.microsoft.com/office/drawing/2010/main" val="0"/>
              </a:ext>
            </a:extLst>
          </a:blip>
          <a:srcRect/>
          <a:stretch>
            <a:fillRect/>
          </a:stretch>
        </p:blipFill>
        <p:spPr bwMode="auto">
          <a:xfrm>
            <a:off x="2837660" y="1652676"/>
            <a:ext cx="1695948" cy="3344206"/>
          </a:xfrm>
          <a:prstGeom prst="rect">
            <a:avLst/>
          </a:prstGeom>
          <a:noFill/>
          <a:ln>
            <a:noFill/>
          </a:ln>
        </p:spPr>
      </p:pic>
      <p:sp>
        <p:nvSpPr>
          <p:cNvPr id="5" name="Rectangle 4"/>
          <p:cNvSpPr/>
          <p:nvPr/>
        </p:nvSpPr>
        <p:spPr>
          <a:xfrm>
            <a:off x="2942899" y="5132906"/>
            <a:ext cx="1483098" cy="276999"/>
          </a:xfrm>
          <a:prstGeom prst="rect">
            <a:avLst/>
          </a:prstGeom>
        </p:spPr>
        <p:txBody>
          <a:bodyPr wrap="none">
            <a:spAutoFit/>
          </a:bodyPr>
          <a:lstStyle/>
          <a:p>
            <a:r>
              <a:rPr lang="en-US" sz="1200" b="1" dirty="0">
                <a:solidFill>
                  <a:prstClr val="black"/>
                </a:solidFill>
                <a:ea typeface="Times New Roman" panose="02020603050405020304" pitchFamily="18" charset="0"/>
              </a:rPr>
              <a:t>Finding Option</a:t>
            </a:r>
            <a:r>
              <a:rPr lang="en-US" sz="1200" b="1" dirty="0">
                <a:solidFill>
                  <a:srgbClr val="000000"/>
                </a:solidFill>
                <a:ea typeface="Times New Roman" panose="02020603050405020304" pitchFamily="18" charset="0"/>
              </a:rPr>
              <a:t> UI</a:t>
            </a:r>
            <a:endParaRPr lang="en-US" b="1" dirty="0">
              <a:solidFill>
                <a:prstClr val="black"/>
              </a:solidFill>
            </a:endParaRPr>
          </a:p>
        </p:txBody>
      </p:sp>
      <p:pic>
        <p:nvPicPr>
          <p:cNvPr id="28" name="Picture 27"/>
          <p:cNvPicPr/>
          <p:nvPr/>
        </p:nvPicPr>
        <p:blipFill>
          <a:blip r:embed="rId4">
            <a:extLst>
              <a:ext uri="{28A0092B-C50C-407E-A947-70E740481C1C}">
                <a14:useLocalDpi xmlns:a14="http://schemas.microsoft.com/office/drawing/2010/main" val="0"/>
              </a:ext>
            </a:extLst>
          </a:blip>
          <a:srcRect/>
          <a:stretch>
            <a:fillRect/>
          </a:stretch>
        </p:blipFill>
        <p:spPr bwMode="auto">
          <a:xfrm>
            <a:off x="5244109" y="1652676"/>
            <a:ext cx="1691541" cy="3404702"/>
          </a:xfrm>
          <a:prstGeom prst="rect">
            <a:avLst/>
          </a:prstGeom>
          <a:noFill/>
          <a:ln>
            <a:noFill/>
          </a:ln>
        </p:spPr>
      </p:pic>
      <p:sp>
        <p:nvSpPr>
          <p:cNvPr id="6" name="Rectangle 5"/>
          <p:cNvSpPr/>
          <p:nvPr/>
        </p:nvSpPr>
        <p:spPr>
          <a:xfrm>
            <a:off x="5234174" y="5127169"/>
            <a:ext cx="1771639" cy="276999"/>
          </a:xfrm>
          <a:prstGeom prst="rect">
            <a:avLst/>
          </a:prstGeom>
        </p:spPr>
        <p:txBody>
          <a:bodyPr wrap="none">
            <a:spAutoFit/>
          </a:bodyPr>
          <a:lstStyle/>
          <a:p>
            <a:r>
              <a:rPr lang="en-US" sz="1200" b="1" dirty="0">
                <a:solidFill>
                  <a:prstClr val="black"/>
                </a:solidFill>
                <a:ea typeface="Times New Roman" panose="02020603050405020304" pitchFamily="18" charset="0"/>
              </a:rPr>
              <a:t>Notification Option UI</a:t>
            </a:r>
            <a:endParaRPr lang="en-US" b="1" dirty="0">
              <a:solidFill>
                <a:prstClr val="black"/>
              </a:solidFill>
            </a:endParaRPr>
          </a:p>
        </p:txBody>
      </p:sp>
      <p:pic>
        <p:nvPicPr>
          <p:cNvPr id="29" name="Picture 28"/>
          <p:cNvPicPr/>
          <p:nvPr/>
        </p:nvPicPr>
        <p:blipFill>
          <a:blip r:embed="rId5">
            <a:extLst>
              <a:ext uri="{28A0092B-C50C-407E-A947-70E740481C1C}">
                <a14:useLocalDpi xmlns:a14="http://schemas.microsoft.com/office/drawing/2010/main" val="0"/>
              </a:ext>
            </a:extLst>
          </a:blip>
          <a:srcRect/>
          <a:stretch>
            <a:fillRect/>
          </a:stretch>
        </p:blipFill>
        <p:spPr bwMode="auto">
          <a:xfrm>
            <a:off x="7589796" y="1622428"/>
            <a:ext cx="1835340" cy="3404702"/>
          </a:xfrm>
          <a:prstGeom prst="rect">
            <a:avLst/>
          </a:prstGeom>
          <a:noFill/>
          <a:ln>
            <a:noFill/>
          </a:ln>
        </p:spPr>
      </p:pic>
      <p:pic>
        <p:nvPicPr>
          <p:cNvPr id="30" name="Picture 29"/>
          <p:cNvPicPr/>
          <p:nvPr/>
        </p:nvPicPr>
        <p:blipFill>
          <a:blip r:embed="rId6">
            <a:extLst>
              <a:ext uri="{28A0092B-C50C-407E-A947-70E740481C1C}">
                <a14:useLocalDpi xmlns:a14="http://schemas.microsoft.com/office/drawing/2010/main" val="0"/>
              </a:ext>
            </a:extLst>
          </a:blip>
          <a:srcRect/>
          <a:stretch>
            <a:fillRect/>
          </a:stretch>
        </p:blipFill>
        <p:spPr bwMode="auto">
          <a:xfrm>
            <a:off x="10079282" y="1652676"/>
            <a:ext cx="1773782" cy="3360275"/>
          </a:xfrm>
          <a:prstGeom prst="rect">
            <a:avLst/>
          </a:prstGeom>
          <a:noFill/>
          <a:ln>
            <a:noFill/>
          </a:ln>
        </p:spPr>
      </p:pic>
      <p:sp>
        <p:nvSpPr>
          <p:cNvPr id="11" name="Rectangle 10"/>
          <p:cNvSpPr/>
          <p:nvPr/>
        </p:nvSpPr>
        <p:spPr>
          <a:xfrm>
            <a:off x="9968753" y="5111689"/>
            <a:ext cx="2079415" cy="276999"/>
          </a:xfrm>
          <a:prstGeom prst="rect">
            <a:avLst/>
          </a:prstGeom>
        </p:spPr>
        <p:txBody>
          <a:bodyPr wrap="none">
            <a:spAutoFit/>
          </a:bodyPr>
          <a:lstStyle/>
          <a:p>
            <a:r>
              <a:rPr lang="en-US" sz="1200" b="1" dirty="0">
                <a:solidFill>
                  <a:prstClr val="black"/>
                </a:solidFill>
                <a:ea typeface="Times New Roman" panose="02020603050405020304" pitchFamily="18" charset="0"/>
              </a:rPr>
              <a:t>Physiological Situation UI</a:t>
            </a:r>
            <a:endParaRPr lang="en-US" b="1" dirty="0">
              <a:solidFill>
                <a:prstClr val="black"/>
              </a:solidFill>
            </a:endParaRPr>
          </a:p>
        </p:txBody>
      </p:sp>
      <p:sp>
        <p:nvSpPr>
          <p:cNvPr id="31" name="Rectangle 30"/>
          <p:cNvSpPr/>
          <p:nvPr/>
        </p:nvSpPr>
        <p:spPr>
          <a:xfrm>
            <a:off x="7472250" y="5111690"/>
            <a:ext cx="2154757" cy="276999"/>
          </a:xfrm>
          <a:prstGeom prst="rect">
            <a:avLst/>
          </a:prstGeom>
        </p:spPr>
        <p:txBody>
          <a:bodyPr wrap="none">
            <a:spAutoFit/>
          </a:bodyPr>
          <a:lstStyle/>
          <a:p>
            <a:r>
              <a:rPr lang="en-US" sz="1200" b="1" dirty="0">
                <a:solidFill>
                  <a:prstClr val="black"/>
                </a:solidFill>
                <a:ea typeface="Times New Roman" panose="02020603050405020304" pitchFamily="18" charset="0"/>
              </a:rPr>
              <a:t>Environmental Situation UI</a:t>
            </a:r>
            <a:endParaRPr lang="en-US" b="1" dirty="0">
              <a:solidFill>
                <a:prstClr val="black"/>
              </a:solidFill>
            </a:endParaRPr>
          </a:p>
        </p:txBody>
      </p:sp>
      <p:sp>
        <p:nvSpPr>
          <p:cNvPr id="14"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17/27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1937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2CC30D4-40AB-4E22-9BBB-A10BFE297CB4}"/>
              </a:ext>
            </a:extLst>
          </p:cNvPr>
          <p:cNvSpPr txBox="1"/>
          <p:nvPr/>
        </p:nvSpPr>
        <p:spPr>
          <a:xfrm>
            <a:off x="918694" y="88900"/>
            <a:ext cx="10160335" cy="784830"/>
          </a:xfrm>
          <a:prstGeom prst="rect">
            <a:avLst/>
          </a:prstGeom>
          <a:noFill/>
        </p:spPr>
        <p:txBody>
          <a:bodyPr wrap="square" rtlCol="0">
            <a:spAutoFit/>
          </a:bodyPr>
          <a:lstStyle/>
          <a:p>
            <a:pPr algn="ctr" defTabSz="914286"/>
            <a:r>
              <a:rPr lang="en" sz="4500" b="1" kern="0" dirty="0" smtClean="0">
                <a:latin typeface="Arial" panose="020B0604020202020204" pitchFamily="34" charset="0"/>
                <a:cs typeface="Arial" panose="020B0604020202020204" pitchFamily="34" charset="0"/>
                <a:sym typeface="Sniglet"/>
              </a:rPr>
              <a:t>Notification Giving Option for App</a:t>
            </a:r>
            <a:r>
              <a:rPr lang="en-US" sz="4500" b="1" dirty="0" smtClean="0">
                <a:latin typeface="Arial" panose="020B0604020202020204" pitchFamily="34" charset="0"/>
                <a:ea typeface="FZShuTi" pitchFamily="2" charset="-122"/>
                <a:cs typeface="Arial" panose="020B0604020202020204" pitchFamily="34" charset="0"/>
                <a:sym typeface="Sniglet"/>
              </a:rPr>
              <a:t> </a:t>
            </a:r>
            <a:endParaRPr lang="en-US" altLang="ko-KR" sz="4500" b="1" dirty="0">
              <a:latin typeface="Arial" panose="020B0604020202020204" pitchFamily="34" charset="0"/>
              <a:cs typeface="Arial" panose="020B0604020202020204" pitchFamily="34" charset="0"/>
            </a:endParaRPr>
          </a:p>
        </p:txBody>
      </p:sp>
      <p:sp>
        <p:nvSpPr>
          <p:cNvPr id="5" name="Rounded Rectangle 1">
            <a:extLst>
              <a:ext uri="{FF2B5EF4-FFF2-40B4-BE49-F238E27FC236}">
                <a16:creationId xmlns="" xmlns:a16="http://schemas.microsoft.com/office/drawing/2014/main" id="{28A1BB26-FE01-430E-98E7-AD9221DB756E}"/>
              </a:ext>
            </a:extLst>
          </p:cNvPr>
          <p:cNvSpPr/>
          <p:nvPr/>
        </p:nvSpPr>
        <p:spPr>
          <a:xfrm>
            <a:off x="349042" y="2716922"/>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1">
              <a:lumMod val="7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700">
              <a:solidFill>
                <a:schemeClr val="tx1"/>
              </a:solidFill>
              <a:cs typeface="Arial" panose="020B0604020202020204" pitchFamily="34" charset="0"/>
            </a:endParaRPr>
          </a:p>
        </p:txBody>
      </p:sp>
      <p:grpSp>
        <p:nvGrpSpPr>
          <p:cNvPr id="6" name="그룹 5">
            <a:extLst>
              <a:ext uri="{FF2B5EF4-FFF2-40B4-BE49-F238E27FC236}">
                <a16:creationId xmlns="" xmlns:a16="http://schemas.microsoft.com/office/drawing/2014/main" id="{BA958411-CEF6-4887-9C00-DBD9DBCB4A20}"/>
              </a:ext>
            </a:extLst>
          </p:cNvPr>
          <p:cNvGrpSpPr/>
          <p:nvPr/>
        </p:nvGrpSpPr>
        <p:grpSpPr>
          <a:xfrm>
            <a:off x="1726865" y="2650715"/>
            <a:ext cx="3831440" cy="1966522"/>
            <a:chOff x="6857923" y="2123332"/>
            <a:chExt cx="3831440" cy="1966522"/>
          </a:xfrm>
        </p:grpSpPr>
        <p:sp>
          <p:nvSpPr>
            <p:cNvPr id="7" name="TextBox 6">
              <a:extLst>
                <a:ext uri="{FF2B5EF4-FFF2-40B4-BE49-F238E27FC236}">
                  <a16:creationId xmlns="" xmlns:a16="http://schemas.microsoft.com/office/drawing/2014/main" id="{5E55B850-7220-4E9A-85D9-0469ABA5C725}"/>
                </a:ext>
              </a:extLst>
            </p:cNvPr>
            <p:cNvSpPr txBox="1"/>
            <p:nvPr/>
          </p:nvSpPr>
          <p:spPr>
            <a:xfrm>
              <a:off x="6857923" y="2123332"/>
              <a:ext cx="3831440" cy="338554"/>
            </a:xfrm>
            <a:prstGeom prst="rect">
              <a:avLst/>
            </a:prstGeom>
            <a:solidFill>
              <a:schemeClr val="bg1"/>
            </a:solidFill>
          </p:spPr>
          <p:txBody>
            <a:bodyPr wrap="square" rtlCol="0">
              <a:spAutoFit/>
            </a:bodyPr>
            <a:lstStyle/>
            <a:p>
              <a:pPr defTabSz="914286">
                <a:defRPr/>
              </a:pPr>
              <a:r>
                <a:rPr lang="en-US" altLang="ko-KR" sz="1600" b="1" dirty="0" smtClean="0">
                  <a:cs typeface="Arial" panose="020B0604020202020204" pitchFamily="34" charset="0"/>
                </a:rPr>
                <a:t>Considering Arduino or Raspberry Pi</a:t>
              </a:r>
              <a:endParaRPr lang="ko-KR" altLang="en-US" sz="1600" b="1" dirty="0">
                <a:cs typeface="Arial" panose="020B0604020202020204" pitchFamily="34" charset="0"/>
              </a:endParaRPr>
            </a:p>
          </p:txBody>
        </p:sp>
        <p:sp>
          <p:nvSpPr>
            <p:cNvPr id="8" name="TextBox 7">
              <a:extLst>
                <a:ext uri="{FF2B5EF4-FFF2-40B4-BE49-F238E27FC236}">
                  <a16:creationId xmlns="" xmlns:a16="http://schemas.microsoft.com/office/drawing/2014/main" id="{BBF19947-0975-4E98-A5D1-E89EBB3D4D0E}"/>
                </a:ext>
              </a:extLst>
            </p:cNvPr>
            <p:cNvSpPr txBox="1"/>
            <p:nvPr/>
          </p:nvSpPr>
          <p:spPr>
            <a:xfrm>
              <a:off x="6857924" y="2550971"/>
              <a:ext cx="3240000" cy="1538883"/>
            </a:xfrm>
            <a:prstGeom prst="rect">
              <a:avLst/>
            </a:prstGeom>
            <a:noFill/>
          </p:spPr>
          <p:txBody>
            <a:bodyPr wrap="square" rtlCol="0">
              <a:spAutoFit/>
            </a:bodyPr>
            <a:lstStyle/>
            <a:p>
              <a:pPr marL="171450" indent="-171450" defTabSz="914286">
                <a:buFont typeface="Arial" panose="020B0604020202020204" pitchFamily="34" charset="0"/>
                <a:buChar char="•"/>
                <a:defRPr/>
              </a:pPr>
              <a:r>
                <a:rPr lang="en-US" altLang="ko-KR" sz="1400" dirty="0" smtClean="0">
                  <a:cs typeface="Arial" panose="020B0604020202020204" pitchFamily="34" charset="0"/>
                </a:rPr>
                <a:t>BLE (Bluetooth Low Energy)</a:t>
              </a:r>
            </a:p>
            <a:p>
              <a:pPr marL="171450" indent="-171450" defTabSz="914286">
                <a:buFont typeface="Arial" panose="020B0604020202020204" pitchFamily="34" charset="0"/>
                <a:buChar char="•"/>
                <a:defRPr/>
              </a:pPr>
              <a:endParaRPr lang="en-US" altLang="ko-KR" sz="1400" dirty="0">
                <a:cs typeface="Arial" panose="020B0604020202020204" pitchFamily="34" charset="0"/>
              </a:endParaRPr>
            </a:p>
            <a:p>
              <a:pPr marL="171450" indent="-171450" defTabSz="914286">
                <a:buFont typeface="Arial" panose="020B0604020202020204" pitchFamily="34" charset="0"/>
                <a:buChar char="•"/>
                <a:defRPr/>
              </a:pPr>
              <a:r>
                <a:rPr lang="en-US" altLang="ko-KR" sz="1400" dirty="0">
                  <a:cs typeface="Arial" panose="020B0604020202020204" pitchFamily="34" charset="0"/>
                </a:rPr>
                <a:t>The Arduino IDE</a:t>
              </a:r>
              <a:r>
                <a:rPr lang="en-US" altLang="ko-KR" sz="1400" dirty="0" smtClean="0">
                  <a:cs typeface="Arial" panose="020B0604020202020204" pitchFamily="34" charset="0"/>
                </a:rPr>
                <a:t>,</a:t>
              </a:r>
            </a:p>
            <a:p>
              <a:pPr marL="171450" indent="-171450" defTabSz="914286">
                <a:buFont typeface="Arial" panose="020B0604020202020204" pitchFamily="34" charset="0"/>
                <a:buChar char="•"/>
                <a:defRPr/>
              </a:pPr>
              <a:endParaRPr lang="en-US" altLang="ko-KR" sz="1400" dirty="0" smtClean="0">
                <a:cs typeface="Arial" panose="020B0604020202020204" pitchFamily="34" charset="0"/>
              </a:endParaRPr>
            </a:p>
            <a:p>
              <a:pPr marL="171450" indent="-171450" defTabSz="914286">
                <a:buFont typeface="Arial" panose="020B0604020202020204" pitchFamily="34" charset="0"/>
                <a:buChar char="•"/>
              </a:pPr>
              <a:r>
                <a:rPr lang="en-US" altLang="ko-KR" sz="1400" dirty="0" smtClean="0">
                  <a:cs typeface="Arial" panose="020B0604020202020204" pitchFamily="34" charset="0"/>
                </a:rPr>
                <a:t>Arduino </a:t>
              </a:r>
              <a:r>
                <a:rPr lang="en-US" altLang="ko-KR" sz="1400" dirty="0">
                  <a:cs typeface="Arial" panose="020B0604020202020204" pitchFamily="34" charset="0"/>
                </a:rPr>
                <a:t>Serial Monitor </a:t>
              </a:r>
              <a:r>
                <a:rPr lang="en-US" altLang="ko-KR" sz="1400" dirty="0" smtClean="0">
                  <a:cs typeface="Arial" panose="020B0604020202020204" pitchFamily="34" charset="0"/>
                </a:rPr>
                <a:t>function</a:t>
              </a:r>
              <a:r>
                <a:rPr lang="en-US" altLang="ko-KR" sz="1200" dirty="0" smtClean="0">
                  <a:cs typeface="Arial" panose="020B0604020202020204" pitchFamily="34" charset="0"/>
                </a:rPr>
                <a:t>,</a:t>
              </a:r>
            </a:p>
            <a:p>
              <a:pPr marL="171450" indent="-171450" defTabSz="914286">
                <a:buFont typeface="Arial" panose="020B0604020202020204" pitchFamily="34" charset="0"/>
                <a:buChar char="•"/>
              </a:pPr>
              <a:endParaRPr lang="en-US" altLang="ko-KR" sz="1200" dirty="0">
                <a:cs typeface="Arial" panose="020B0604020202020204" pitchFamily="34" charset="0"/>
              </a:endParaRPr>
            </a:p>
            <a:p>
              <a:pPr marL="171450" indent="-171450" defTabSz="914286">
                <a:buFont typeface="Arial" panose="020B0604020202020204" pitchFamily="34" charset="0"/>
                <a:buChar char="•"/>
              </a:pPr>
              <a:endParaRPr lang="ko-KR" altLang="en-US" sz="1200" dirty="0">
                <a:cs typeface="Arial" panose="020B0604020202020204" pitchFamily="34" charset="0"/>
              </a:endParaRPr>
            </a:p>
          </p:txBody>
        </p:sp>
      </p:gr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6827671" y="1676095"/>
            <a:ext cx="4810457" cy="4343400"/>
          </a:xfrm>
          <a:prstGeom prst="rect">
            <a:avLst/>
          </a:prstGeom>
          <a:noFill/>
        </p:spPr>
      </p:pic>
      <p:sp>
        <p:nvSpPr>
          <p:cNvPr id="10"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1">
                    <a:lumMod val="65000"/>
                  </a:schemeClr>
                </a:solidFill>
                <a:latin typeface="Calibri Light"/>
              </a:rPr>
              <a:t>18/30</a:t>
            </a:r>
            <a:endParaRPr lang="en-US" sz="2000" dirty="0">
              <a:solidFill>
                <a:schemeClr val="bg1">
                  <a:lumMod val="65000"/>
                </a:schemeClr>
              </a:solidFill>
              <a:latin typeface="Calibri Light"/>
            </a:endParaRPr>
          </a:p>
        </p:txBody>
      </p:sp>
    </p:spTree>
    <p:extLst>
      <p:ext uri="{BB962C8B-B14F-4D97-AF65-F5344CB8AC3E}">
        <p14:creationId xmlns:p14="http://schemas.microsoft.com/office/powerpoint/2010/main" val="193377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21">
            <a:extLst>
              <a:ext uri="{FF2B5EF4-FFF2-40B4-BE49-F238E27FC236}">
                <a16:creationId xmlns="" xmlns:a16="http://schemas.microsoft.com/office/drawing/2014/main" id="{80927D8E-A558-47CB-99FC-40F794F4A0D0}"/>
              </a:ext>
            </a:extLst>
          </p:cNvPr>
          <p:cNvGrpSpPr/>
          <p:nvPr/>
        </p:nvGrpSpPr>
        <p:grpSpPr>
          <a:xfrm>
            <a:off x="1833948" y="2534488"/>
            <a:ext cx="3876552" cy="1422159"/>
            <a:chOff x="434044" y="2112349"/>
            <a:chExt cx="3876552" cy="1422159"/>
          </a:xfrm>
        </p:grpSpPr>
        <p:sp>
          <p:nvSpPr>
            <p:cNvPr id="5" name="TextBox 4">
              <a:extLst>
                <a:ext uri="{FF2B5EF4-FFF2-40B4-BE49-F238E27FC236}">
                  <a16:creationId xmlns="" xmlns:a16="http://schemas.microsoft.com/office/drawing/2014/main" id="{325984F0-26AF-4194-8D48-FC2DC555F84B}"/>
                </a:ext>
              </a:extLst>
            </p:cNvPr>
            <p:cNvSpPr txBox="1"/>
            <p:nvPr/>
          </p:nvSpPr>
          <p:spPr>
            <a:xfrm>
              <a:off x="434044" y="2112349"/>
              <a:ext cx="3876552" cy="338554"/>
            </a:xfrm>
            <a:prstGeom prst="rect">
              <a:avLst/>
            </a:prstGeom>
            <a:solidFill>
              <a:schemeClr val="bg1"/>
            </a:solidFill>
          </p:spPr>
          <p:txBody>
            <a:bodyPr wrap="square" rtlCol="0">
              <a:spAutoFit/>
            </a:bodyPr>
            <a:lstStyle/>
            <a:p>
              <a:pPr defTabSz="914286">
                <a:defRPr/>
              </a:pPr>
              <a:r>
                <a:rPr lang="en-US" altLang="ko-KR" sz="1600" b="1" dirty="0" smtClean="0">
                  <a:cs typeface="Arial" panose="020B0604020202020204" pitchFamily="34" charset="0"/>
                </a:rPr>
                <a:t>Considering Laptop as Smart Inhaler</a:t>
              </a:r>
              <a:endParaRPr lang="ko-KR" altLang="en-US" sz="1600" b="1" dirty="0">
                <a:cs typeface="Arial" panose="020B0604020202020204" pitchFamily="34" charset="0"/>
              </a:endParaRPr>
            </a:p>
          </p:txBody>
        </p:sp>
        <p:sp>
          <p:nvSpPr>
            <p:cNvPr id="6" name="TextBox 5">
              <a:extLst>
                <a:ext uri="{FF2B5EF4-FFF2-40B4-BE49-F238E27FC236}">
                  <a16:creationId xmlns="" xmlns:a16="http://schemas.microsoft.com/office/drawing/2014/main" id="{8449A933-4A7E-4D54-A072-3D106FC5AB5B}"/>
                </a:ext>
              </a:extLst>
            </p:cNvPr>
            <p:cNvSpPr txBox="1"/>
            <p:nvPr/>
          </p:nvSpPr>
          <p:spPr>
            <a:xfrm>
              <a:off x="434044" y="2580401"/>
              <a:ext cx="3240000" cy="954107"/>
            </a:xfrm>
            <a:prstGeom prst="rect">
              <a:avLst/>
            </a:prstGeom>
            <a:noFill/>
          </p:spPr>
          <p:txBody>
            <a:bodyPr wrap="square" rtlCol="0">
              <a:spAutoFit/>
            </a:bodyPr>
            <a:lstStyle/>
            <a:p>
              <a:pPr marL="171450" indent="-171450" defTabSz="914286">
                <a:buFont typeface="Arial" panose="020B0604020202020204" pitchFamily="34" charset="0"/>
                <a:buChar char="•"/>
                <a:defRPr/>
              </a:pPr>
              <a:r>
                <a:rPr lang="en-US" altLang="ko-KR" sz="1400" dirty="0" smtClean="0">
                  <a:cs typeface="Arial" panose="020B0604020202020204" pitchFamily="34" charset="0"/>
                </a:rPr>
                <a:t>We try to connect with the Bluetooth of Laptop,</a:t>
              </a:r>
            </a:p>
            <a:p>
              <a:pPr marL="171450" indent="-171450" defTabSz="914286">
                <a:buFont typeface="Arial" panose="020B0604020202020204" pitchFamily="34" charset="0"/>
                <a:buChar char="•"/>
                <a:defRPr/>
              </a:pPr>
              <a:endParaRPr lang="en-US" altLang="ko-KR" sz="1400" dirty="0">
                <a:cs typeface="Arial" panose="020B0604020202020204" pitchFamily="34" charset="0"/>
              </a:endParaRPr>
            </a:p>
            <a:p>
              <a:pPr marL="171450" indent="-171450" defTabSz="914286">
                <a:buFont typeface="Arial" panose="020B0604020202020204" pitchFamily="34" charset="0"/>
                <a:buChar char="•"/>
                <a:defRPr/>
              </a:pPr>
              <a:r>
                <a:rPr lang="en-US" altLang="ko-KR" sz="1400" dirty="0" smtClean="0">
                  <a:cs typeface="Arial" panose="020B0604020202020204" pitchFamily="34" charset="0"/>
                </a:rPr>
                <a:t>Paired &amp; Disconnected Notification</a:t>
              </a:r>
              <a:r>
                <a:rPr lang="en-US" altLang="ko-KR" sz="1200" dirty="0" smtClean="0">
                  <a:cs typeface="Arial" panose="020B0604020202020204" pitchFamily="34" charset="0"/>
                </a:rPr>
                <a:t>.</a:t>
              </a:r>
              <a:endParaRPr lang="ko-KR" altLang="en-US" sz="1200" dirty="0">
                <a:cs typeface="Arial" panose="020B0604020202020204" pitchFamily="34" charset="0"/>
              </a:endParaRPr>
            </a:p>
          </p:txBody>
        </p:sp>
      </p:grpSp>
      <p:sp>
        <p:nvSpPr>
          <p:cNvPr id="7" name="Rounded Rectangle 1">
            <a:extLst>
              <a:ext uri="{FF2B5EF4-FFF2-40B4-BE49-F238E27FC236}">
                <a16:creationId xmlns="" xmlns:a16="http://schemas.microsoft.com/office/drawing/2014/main" id="{3BDE6A0D-1CAB-4DBD-9C84-B30FE88DCB63}"/>
              </a:ext>
            </a:extLst>
          </p:cNvPr>
          <p:cNvSpPr/>
          <p:nvPr/>
        </p:nvSpPr>
        <p:spPr>
          <a:xfrm rot="16200000">
            <a:off x="599332" y="242647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1">
              <a:lumMod val="7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sz="2700">
              <a:solidFill>
                <a:schemeClr val="tx1"/>
              </a:solidFill>
              <a:cs typeface="Arial" panose="020B0604020202020204" pitchFamily="34" charset="0"/>
            </a:endParaRPr>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6275255" y="1739899"/>
            <a:ext cx="5281745" cy="4102101"/>
          </a:xfrm>
          <a:prstGeom prst="rect">
            <a:avLst/>
          </a:prstGeom>
          <a:noFill/>
        </p:spPr>
      </p:pic>
      <p:sp>
        <p:nvSpPr>
          <p:cNvPr id="9"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75000"/>
                  </a:schemeClr>
                </a:solidFill>
                <a:latin typeface="Calibri Light"/>
              </a:rPr>
              <a:t>19/27</a:t>
            </a:r>
            <a:endParaRPr lang="en-US" sz="2000" dirty="0">
              <a:solidFill>
                <a:schemeClr val="bg2">
                  <a:lumMod val="75000"/>
                </a:schemeClr>
              </a:solidFill>
              <a:latin typeface="Calibri Light"/>
            </a:endParaRPr>
          </a:p>
        </p:txBody>
      </p:sp>
    </p:spTree>
    <p:extLst>
      <p:ext uri="{BB962C8B-B14F-4D97-AF65-F5344CB8AC3E}">
        <p14:creationId xmlns:p14="http://schemas.microsoft.com/office/powerpoint/2010/main" val="225815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28">
            <a:extLst>
              <a:ext uri="{FF2B5EF4-FFF2-40B4-BE49-F238E27FC236}">
                <a16:creationId xmlns="" xmlns:a16="http://schemas.microsoft.com/office/drawing/2014/main" id="{96181093-D069-46E3-8EFA-D4EF1E61AB7F}"/>
              </a:ext>
            </a:extLst>
          </p:cNvPr>
          <p:cNvSpPr txBox="1"/>
          <p:nvPr/>
        </p:nvSpPr>
        <p:spPr>
          <a:xfrm>
            <a:off x="3250570" y="198033"/>
            <a:ext cx="5789889" cy="69249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Overview</a:t>
            </a:r>
            <a:r>
              <a:rPr kumimoji="0" lang="en-US" sz="45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 </a:t>
            </a:r>
            <a:endParaRPr kumimoji="0" lang="en-US" sz="45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endParaRPr>
          </a:p>
        </p:txBody>
      </p:sp>
      <p:cxnSp>
        <p:nvCxnSpPr>
          <p:cNvPr id="48" name="Straight Connector 47">
            <a:extLst>
              <a:ext uri="{FF2B5EF4-FFF2-40B4-BE49-F238E27FC236}">
                <a16:creationId xmlns="" xmlns:a16="http://schemas.microsoft.com/office/drawing/2014/main" id="{F60862BA-9008-433E-B10B-B6FD8FAA5D54}"/>
              </a:ext>
            </a:extLst>
          </p:cNvPr>
          <p:cNvCxnSpPr>
            <a:cxnSpLocks/>
          </p:cNvCxnSpPr>
          <p:nvPr/>
        </p:nvCxnSpPr>
        <p:spPr>
          <a:xfrm>
            <a:off x="177220" y="2489320"/>
            <a:ext cx="759475" cy="0"/>
          </a:xfrm>
          <a:prstGeom prst="line">
            <a:avLst/>
          </a:prstGeom>
          <a:noFill/>
          <a:ln w="12700" cap="flat" cmpd="sng" algn="ctr">
            <a:solidFill>
              <a:srgbClr val="FFFFFF">
                <a:lumMod val="65000"/>
              </a:srgbClr>
            </a:solidFill>
            <a:prstDash val="solid"/>
            <a:miter lim="800000"/>
          </a:ln>
          <a:effectLst/>
        </p:spPr>
      </p:cxnSp>
      <p:sp>
        <p:nvSpPr>
          <p:cNvPr id="49" name="Slide Number Placeholder 6">
            <a:extLst>
              <a:ext uri="{FF2B5EF4-FFF2-40B4-BE49-F238E27FC236}">
                <a16:creationId xmlns="" xmlns:a16="http://schemas.microsoft.com/office/drawing/2014/main" id="{62E62710-286F-4B00-9BF4-C4E48604ED0D}"/>
              </a:ext>
            </a:extLst>
          </p:cNvPr>
          <p:cNvSpPr txBox="1">
            <a:spLocks/>
          </p:cNvSpPr>
          <p:nvPr/>
        </p:nvSpPr>
        <p:spPr>
          <a:xfrm>
            <a:off x="9040459" y="646256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Arial Unicode MS"/>
              <a:cs typeface="Arial" panose="020B0604020202020204" pitchFamily="34" charset="0"/>
            </a:endParaRPr>
          </a:p>
        </p:txBody>
      </p:sp>
      <p:grpSp>
        <p:nvGrpSpPr>
          <p:cNvPr id="50" name="Group 49">
            <a:extLst>
              <a:ext uri="{FF2B5EF4-FFF2-40B4-BE49-F238E27FC236}">
                <a16:creationId xmlns="" xmlns:a16="http://schemas.microsoft.com/office/drawing/2014/main" id="{C7171E0C-EBCD-4BB1-A2A8-1C1909E0E15B}"/>
              </a:ext>
            </a:extLst>
          </p:cNvPr>
          <p:cNvGrpSpPr/>
          <p:nvPr/>
        </p:nvGrpSpPr>
        <p:grpSpPr>
          <a:xfrm>
            <a:off x="2165746" y="4054842"/>
            <a:ext cx="5001149" cy="1925149"/>
            <a:chOff x="1120610" y="3271327"/>
            <a:chExt cx="4699275" cy="1797939"/>
          </a:xfrm>
        </p:grpSpPr>
        <p:sp>
          <p:nvSpPr>
            <p:cNvPr id="65" name="Rectangle 64">
              <a:extLst>
                <a:ext uri="{FF2B5EF4-FFF2-40B4-BE49-F238E27FC236}">
                  <a16:creationId xmlns="" xmlns:a16="http://schemas.microsoft.com/office/drawing/2014/main" id="{9C5D970D-C2DA-45F7-91DD-97A5E204899A}"/>
                </a:ext>
              </a:extLst>
            </p:cNvPr>
            <p:cNvSpPr/>
            <p:nvPr/>
          </p:nvSpPr>
          <p:spPr>
            <a:xfrm>
              <a:off x="1120610" y="3427346"/>
              <a:ext cx="3924300" cy="1485900"/>
            </a:xfrm>
            <a:prstGeom prst="rect">
              <a:avLst/>
            </a:prstGeom>
            <a:solidFill>
              <a:schemeClr val="accent5">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pitchFamily="34" charset="0"/>
                <a:ea typeface="Arial Unicode MS"/>
                <a:cs typeface="Arial" panose="020B0604020202020204" pitchFamily="34" charset="0"/>
              </a:endParaRPr>
            </a:p>
          </p:txBody>
        </p:sp>
        <p:sp>
          <p:nvSpPr>
            <p:cNvPr id="66" name="Hexagon 65">
              <a:extLst>
                <a:ext uri="{FF2B5EF4-FFF2-40B4-BE49-F238E27FC236}">
                  <a16:creationId xmlns="" xmlns:a16="http://schemas.microsoft.com/office/drawing/2014/main" id="{C284BAC7-3F58-4AB3-82DB-EF4A8638B49D}"/>
                </a:ext>
              </a:extLst>
            </p:cNvPr>
            <p:cNvSpPr/>
            <p:nvPr/>
          </p:nvSpPr>
          <p:spPr>
            <a:xfrm rot="5400000">
              <a:off x="4145942" y="3395323"/>
              <a:ext cx="1797939" cy="1549947"/>
            </a:xfrm>
            <a:prstGeom prst="hexagon">
              <a:avLst/>
            </a:prstGeom>
            <a:solidFill>
              <a:srgbClr val="92D05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pitchFamily="34" charset="0"/>
                <a:ea typeface="Arial Unicode MS"/>
                <a:cs typeface="Arial" panose="020B0604020202020204" pitchFamily="34" charset="0"/>
              </a:endParaRPr>
            </a:p>
          </p:txBody>
        </p:sp>
        <p:sp>
          <p:nvSpPr>
            <p:cNvPr id="67" name="TextBox 36">
              <a:extLst>
                <a:ext uri="{FF2B5EF4-FFF2-40B4-BE49-F238E27FC236}">
                  <a16:creationId xmlns="" xmlns:a16="http://schemas.microsoft.com/office/drawing/2014/main" id="{8EDBC07A-EA98-4A2F-A57B-BA484D4DDF83}"/>
                </a:ext>
              </a:extLst>
            </p:cNvPr>
            <p:cNvSpPr txBox="1"/>
            <p:nvPr/>
          </p:nvSpPr>
          <p:spPr>
            <a:xfrm>
              <a:off x="4354348" y="3882856"/>
              <a:ext cx="1381125" cy="57487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panose="020B0604020202020204" pitchFamily="34" charset="0"/>
                  <a:ea typeface="Arial Unicode MS"/>
                  <a:cs typeface="Arial" panose="020B0604020202020204" pitchFamily="34" charset="0"/>
                </a:rPr>
                <a:t>Smart Inhaler</a:t>
              </a:r>
            </a:p>
          </p:txBody>
        </p:sp>
      </p:grpSp>
      <p:grpSp>
        <p:nvGrpSpPr>
          <p:cNvPr id="51" name="Group 50">
            <a:extLst>
              <a:ext uri="{FF2B5EF4-FFF2-40B4-BE49-F238E27FC236}">
                <a16:creationId xmlns="" xmlns:a16="http://schemas.microsoft.com/office/drawing/2014/main" id="{4D558ABB-20CF-4D34-A76B-DE8D7E617DFE}"/>
              </a:ext>
            </a:extLst>
          </p:cNvPr>
          <p:cNvGrpSpPr/>
          <p:nvPr/>
        </p:nvGrpSpPr>
        <p:grpSpPr>
          <a:xfrm>
            <a:off x="936695" y="1590351"/>
            <a:ext cx="4699274" cy="1797939"/>
            <a:chOff x="1631076" y="1530000"/>
            <a:chExt cx="4699274" cy="1797939"/>
          </a:xfrm>
        </p:grpSpPr>
        <p:sp>
          <p:nvSpPr>
            <p:cNvPr id="61" name="Rectangle 60">
              <a:extLst>
                <a:ext uri="{FF2B5EF4-FFF2-40B4-BE49-F238E27FC236}">
                  <a16:creationId xmlns="" xmlns:a16="http://schemas.microsoft.com/office/drawing/2014/main" id="{C5960659-3872-4C3D-925F-8A285B96802C}"/>
                </a:ext>
              </a:extLst>
            </p:cNvPr>
            <p:cNvSpPr/>
            <p:nvPr/>
          </p:nvSpPr>
          <p:spPr>
            <a:xfrm>
              <a:off x="1631076" y="1686019"/>
              <a:ext cx="3924300" cy="1485900"/>
            </a:xfrm>
            <a:prstGeom prst="rect">
              <a:avLst/>
            </a:prstGeom>
            <a:solidFill>
              <a:srgbClr val="EF0074">
                <a:lumMod val="40000"/>
                <a:lumOff val="6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pitchFamily="34" charset="0"/>
                <a:ea typeface="Arial Unicode MS"/>
                <a:cs typeface="Arial" panose="020B0604020202020204" pitchFamily="34" charset="0"/>
              </a:endParaRPr>
            </a:p>
          </p:txBody>
        </p:sp>
        <p:sp>
          <p:nvSpPr>
            <p:cNvPr id="63" name="Hexagon 62">
              <a:extLst>
                <a:ext uri="{FF2B5EF4-FFF2-40B4-BE49-F238E27FC236}">
                  <a16:creationId xmlns="" xmlns:a16="http://schemas.microsoft.com/office/drawing/2014/main" id="{14A31980-B7C1-4F5C-98A5-A737A70C0F1E}"/>
                </a:ext>
              </a:extLst>
            </p:cNvPr>
            <p:cNvSpPr/>
            <p:nvPr/>
          </p:nvSpPr>
          <p:spPr>
            <a:xfrm rot="5400000">
              <a:off x="4656407" y="1653996"/>
              <a:ext cx="1797939" cy="1549947"/>
            </a:xfrm>
            <a:prstGeom prst="hexagon">
              <a:avLst/>
            </a:prstGeom>
            <a:solidFill>
              <a:srgbClr val="B600E0">
                <a:lumMod val="20000"/>
                <a:lumOff val="8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pitchFamily="34" charset="0"/>
                <a:ea typeface="Arial Unicode MS"/>
                <a:cs typeface="Arial" panose="020B0604020202020204" pitchFamily="34" charset="0"/>
              </a:endParaRPr>
            </a:p>
          </p:txBody>
        </p:sp>
        <p:sp>
          <p:nvSpPr>
            <p:cNvPr id="64" name="TextBox 40">
              <a:extLst>
                <a:ext uri="{FF2B5EF4-FFF2-40B4-BE49-F238E27FC236}">
                  <a16:creationId xmlns="" xmlns:a16="http://schemas.microsoft.com/office/drawing/2014/main" id="{FFFCF660-37B8-45A0-9C79-E1A032B692ED}"/>
                </a:ext>
              </a:extLst>
            </p:cNvPr>
            <p:cNvSpPr txBox="1"/>
            <p:nvPr/>
          </p:nvSpPr>
          <p:spPr>
            <a:xfrm>
              <a:off x="4864814" y="1967306"/>
              <a:ext cx="1381125" cy="923330"/>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a:cs typeface="Arial" panose="020B0604020202020204" pitchFamily="34" charset="0"/>
                </a:rPr>
                <a:t>IoT </a:t>
              </a:r>
              <a:r>
                <a:rPr kumimoji="0" lang="en-US" sz="2000" b="1" i="0" u="none" strike="noStrike" kern="0" cap="none" spc="0" normalizeH="0" baseline="0" noProof="0" dirty="0" smtClean="0">
                  <a:ln>
                    <a:noFill/>
                  </a:ln>
                  <a:solidFill>
                    <a:sysClr val="windowText" lastClr="000000"/>
                  </a:solidFill>
                  <a:effectLst/>
                  <a:uLnTx/>
                  <a:uFillTx/>
                  <a:latin typeface="Arial" panose="020B0604020202020204" pitchFamily="34" charset="0"/>
                  <a:ea typeface="Arial Unicode MS"/>
                  <a:cs typeface="Arial" panose="020B0604020202020204" pitchFamily="34" charset="0"/>
                </a:rPr>
                <a:t>Based </a:t>
              </a:r>
              <a:r>
                <a:rPr kumimoji="0" lang="en-US" sz="2000" b="1"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a:cs typeface="Arial" panose="020B0604020202020204" pitchFamily="34" charset="0"/>
                </a:rPr>
                <a:t>Health </a:t>
              </a:r>
              <a:r>
                <a:rPr kumimoji="0" lang="en-US" sz="2000" b="1" i="0" u="none" strike="noStrike" kern="0" cap="none" spc="0" normalizeH="0" baseline="0" noProof="0" dirty="0" smtClean="0">
                  <a:ln>
                    <a:noFill/>
                  </a:ln>
                  <a:solidFill>
                    <a:sysClr val="windowText" lastClr="000000"/>
                  </a:solidFill>
                  <a:effectLst/>
                  <a:uLnTx/>
                  <a:uFillTx/>
                  <a:latin typeface="Arial" panose="020B0604020202020204" pitchFamily="34" charset="0"/>
                  <a:ea typeface="Arial Unicode MS"/>
                  <a:cs typeface="Arial" panose="020B0604020202020204" pitchFamily="34" charset="0"/>
                </a:rPr>
                <a:t>Care</a:t>
              </a:r>
              <a:endParaRPr kumimoji="0" lang="en-US" sz="2000" b="1"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a:cs typeface="Arial" panose="020B0604020202020204" pitchFamily="34" charset="0"/>
              </a:endParaRPr>
            </a:p>
          </p:txBody>
        </p:sp>
      </p:grpSp>
      <p:grpSp>
        <p:nvGrpSpPr>
          <p:cNvPr id="52" name="Group 51">
            <a:extLst>
              <a:ext uri="{FF2B5EF4-FFF2-40B4-BE49-F238E27FC236}">
                <a16:creationId xmlns="" xmlns:a16="http://schemas.microsoft.com/office/drawing/2014/main" id="{30254475-4444-40C2-B388-DFE3D149C54D}"/>
              </a:ext>
            </a:extLst>
          </p:cNvPr>
          <p:cNvGrpSpPr/>
          <p:nvPr/>
        </p:nvGrpSpPr>
        <p:grpSpPr>
          <a:xfrm>
            <a:off x="6413790" y="1595269"/>
            <a:ext cx="4677405" cy="1797939"/>
            <a:chOff x="7070890" y="1220291"/>
            <a:chExt cx="4677405" cy="1797939"/>
          </a:xfrm>
        </p:grpSpPr>
        <p:sp>
          <p:nvSpPr>
            <p:cNvPr id="58" name="Rectangle 57">
              <a:extLst>
                <a:ext uri="{FF2B5EF4-FFF2-40B4-BE49-F238E27FC236}">
                  <a16:creationId xmlns="" xmlns:a16="http://schemas.microsoft.com/office/drawing/2014/main" id="{5C26F98C-E45D-45D9-9EDE-770CA5A7CC79}"/>
                </a:ext>
              </a:extLst>
            </p:cNvPr>
            <p:cNvSpPr/>
            <p:nvPr/>
          </p:nvSpPr>
          <p:spPr>
            <a:xfrm>
              <a:off x="7823995" y="1376310"/>
              <a:ext cx="3924300" cy="1485900"/>
            </a:xfrm>
            <a:prstGeom prst="rect">
              <a:avLst/>
            </a:prstGeom>
            <a:solidFill>
              <a:srgbClr val="6166F0">
                <a:lumMod val="60000"/>
                <a:lumOff val="4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pitchFamily="34" charset="0"/>
                <a:ea typeface="Arial Unicode MS"/>
                <a:cs typeface="Arial" panose="020B0604020202020204" pitchFamily="34" charset="0"/>
              </a:endParaRPr>
            </a:p>
          </p:txBody>
        </p:sp>
        <p:sp>
          <p:nvSpPr>
            <p:cNvPr id="59" name="Hexagon 58">
              <a:extLst>
                <a:ext uri="{FF2B5EF4-FFF2-40B4-BE49-F238E27FC236}">
                  <a16:creationId xmlns="" xmlns:a16="http://schemas.microsoft.com/office/drawing/2014/main" id="{5E915237-C0F2-4972-8B99-04DF521424D8}"/>
                </a:ext>
              </a:extLst>
            </p:cNvPr>
            <p:cNvSpPr/>
            <p:nvPr/>
          </p:nvSpPr>
          <p:spPr>
            <a:xfrm rot="5400000">
              <a:off x="6946894" y="1344287"/>
              <a:ext cx="1797939" cy="1549947"/>
            </a:xfrm>
            <a:prstGeom prst="hexagon">
              <a:avLst/>
            </a:prstGeom>
            <a:solidFill>
              <a:srgbClr val="262626">
                <a:lumMod val="25000"/>
                <a:lumOff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pitchFamily="34" charset="0"/>
                <a:ea typeface="Arial Unicode MS"/>
                <a:cs typeface="Arial" panose="020B0604020202020204" pitchFamily="34" charset="0"/>
              </a:endParaRPr>
            </a:p>
          </p:txBody>
        </p:sp>
        <p:sp>
          <p:nvSpPr>
            <p:cNvPr id="60" name="TextBox 44">
              <a:extLst>
                <a:ext uri="{FF2B5EF4-FFF2-40B4-BE49-F238E27FC236}">
                  <a16:creationId xmlns="" xmlns:a16="http://schemas.microsoft.com/office/drawing/2014/main" id="{99836FC8-60DF-4BD2-B7DB-501ECB9AA790}"/>
                </a:ext>
              </a:extLst>
            </p:cNvPr>
            <p:cNvSpPr txBox="1"/>
            <p:nvPr/>
          </p:nvSpPr>
          <p:spPr>
            <a:xfrm>
              <a:off x="7155300" y="1811483"/>
              <a:ext cx="1381125" cy="615553"/>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a:cs typeface="Arial" panose="020B0604020202020204" pitchFamily="34" charset="0"/>
                </a:rPr>
                <a:t>Context-awareness</a:t>
              </a:r>
            </a:p>
          </p:txBody>
        </p:sp>
      </p:grpSp>
      <p:sp>
        <p:nvSpPr>
          <p:cNvPr id="53" name="TextBox 45">
            <a:extLst>
              <a:ext uri="{FF2B5EF4-FFF2-40B4-BE49-F238E27FC236}">
                <a16:creationId xmlns="" xmlns:a16="http://schemas.microsoft.com/office/drawing/2014/main" id="{A577094A-3F01-4AA7-A62C-5314274A6423}"/>
              </a:ext>
            </a:extLst>
          </p:cNvPr>
          <p:cNvSpPr txBox="1"/>
          <p:nvPr/>
        </p:nvSpPr>
        <p:spPr>
          <a:xfrm>
            <a:off x="1142451" y="2043181"/>
            <a:ext cx="2869702" cy="923330"/>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This </a:t>
            </a:r>
            <a:r>
              <a:rPr kumimoji="0" lang="en-US" sz="20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system is </a:t>
            </a:r>
            <a:r>
              <a:rPr kumimoji="0" lang="en-US" sz="20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basically a service provider for Asthma </a:t>
            </a:r>
            <a:r>
              <a:rPr kumimoji="0" lang="en-US" sz="20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Patients</a:t>
            </a:r>
            <a:endParaRPr kumimoji="0" lang="en-US" sz="20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endParaRPr>
          </a:p>
        </p:txBody>
      </p:sp>
      <p:sp>
        <p:nvSpPr>
          <p:cNvPr id="54" name="TextBox 46">
            <a:extLst>
              <a:ext uri="{FF2B5EF4-FFF2-40B4-BE49-F238E27FC236}">
                <a16:creationId xmlns="" xmlns:a16="http://schemas.microsoft.com/office/drawing/2014/main" id="{AA5DFFE6-BE30-4FF5-8218-87BC2BB276A6}"/>
              </a:ext>
            </a:extLst>
          </p:cNvPr>
          <p:cNvSpPr txBox="1"/>
          <p:nvPr/>
        </p:nvSpPr>
        <p:spPr>
          <a:xfrm>
            <a:off x="2292514" y="4299483"/>
            <a:ext cx="3486862" cy="146193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Smartly enhanced </a:t>
            </a:r>
            <a:r>
              <a:rPr kumimoji="0" lang="en-US" sz="19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inhaler connected with Patient’s </a:t>
            </a:r>
            <a:r>
              <a:rPr kumimoji="0" lang="en-US" sz="19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smartphone </a:t>
            </a:r>
            <a:r>
              <a:rPr kumimoji="0" lang="en-US" sz="19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application – will act as a life saver for </a:t>
            </a:r>
            <a:r>
              <a:rPr kumimoji="0" lang="en-US" sz="19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A</a:t>
            </a:r>
            <a:r>
              <a:rPr kumimoji="0" lang="en-US" sz="19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sthma </a:t>
            </a:r>
            <a:r>
              <a:rPr kumimoji="0" lang="en-US" sz="19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P</a:t>
            </a:r>
            <a:r>
              <a:rPr kumimoji="0" lang="en-US" sz="19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atients</a:t>
            </a:r>
            <a:endParaRPr kumimoji="0" lang="en-US" sz="19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endParaRPr>
          </a:p>
        </p:txBody>
      </p:sp>
      <p:sp>
        <p:nvSpPr>
          <p:cNvPr id="55" name="TextBox 47">
            <a:extLst>
              <a:ext uri="{FF2B5EF4-FFF2-40B4-BE49-F238E27FC236}">
                <a16:creationId xmlns="" xmlns:a16="http://schemas.microsoft.com/office/drawing/2014/main" id="{3480DF5D-9A47-4A1D-943D-3BF984E75A48}"/>
              </a:ext>
            </a:extLst>
          </p:cNvPr>
          <p:cNvSpPr txBox="1"/>
          <p:nvPr/>
        </p:nvSpPr>
        <p:spPr>
          <a:xfrm>
            <a:off x="8078476" y="1909461"/>
            <a:ext cx="3144670" cy="116955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Monitoring </a:t>
            </a:r>
            <a:r>
              <a:rPr kumimoji="0" lang="en-US" sz="19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Altitude, Physiological &amp; Contextua</a:t>
            </a:r>
            <a:r>
              <a:rPr kumimoji="0" lang="en-US" sz="19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l</a:t>
            </a:r>
            <a:r>
              <a:rPr kumimoji="0" lang="en-US" sz="1900" b="0" i="0" u="none" strike="noStrike" kern="1200" cap="none" spc="0" normalizeH="0" baseline="0" noProof="0" dirty="0" smtClean="0">
                <a:ln>
                  <a:noFill/>
                </a:ln>
                <a:effectLst/>
                <a:uLnTx/>
                <a:uFillTx/>
                <a:latin typeface="Arial" panose="020B0604020202020204" pitchFamily="34" charset="0"/>
                <a:ea typeface="Arial Unicode MS"/>
                <a:cs typeface="Arial" panose="020B0604020202020204" pitchFamily="34" charset="0"/>
              </a:rPr>
              <a:t> status </a:t>
            </a:r>
            <a:r>
              <a:rPr kumimoji="0" lang="en-US" sz="1900" b="0" i="0" u="none" strike="noStrike" kern="1200" cap="none" spc="0" normalizeH="0" baseline="0" noProof="0" dirty="0">
                <a:ln>
                  <a:noFill/>
                </a:ln>
                <a:effectLst/>
                <a:uLnTx/>
                <a:uFillTx/>
                <a:latin typeface="Arial" panose="020B0604020202020204" pitchFamily="34" charset="0"/>
                <a:ea typeface="Arial Unicode MS"/>
                <a:cs typeface="Arial" panose="020B0604020202020204" pitchFamily="34" charset="0"/>
              </a:rPr>
              <a:t>for Context-aware provisioning</a:t>
            </a:r>
          </a:p>
        </p:txBody>
      </p:sp>
      <p:cxnSp>
        <p:nvCxnSpPr>
          <p:cNvPr id="56" name="Straight Connector 55">
            <a:extLst>
              <a:ext uri="{FF2B5EF4-FFF2-40B4-BE49-F238E27FC236}">
                <a16:creationId xmlns="" xmlns:a16="http://schemas.microsoft.com/office/drawing/2014/main" id="{D19B0DBA-C95B-4473-832D-D2F875FEE512}"/>
              </a:ext>
            </a:extLst>
          </p:cNvPr>
          <p:cNvCxnSpPr>
            <a:cxnSpLocks/>
            <a:stCxn id="58" idx="3"/>
          </p:cNvCxnSpPr>
          <p:nvPr/>
        </p:nvCxnSpPr>
        <p:spPr>
          <a:xfrm>
            <a:off x="11091195" y="2494238"/>
            <a:ext cx="759475" cy="0"/>
          </a:xfrm>
          <a:prstGeom prst="line">
            <a:avLst/>
          </a:prstGeom>
          <a:noFill/>
          <a:ln w="12700" cap="flat" cmpd="sng" algn="ctr">
            <a:solidFill>
              <a:srgbClr val="FFFFFF">
                <a:lumMod val="65000"/>
              </a:srgbClr>
            </a:solidFill>
            <a:prstDash val="solid"/>
            <a:miter lim="800000"/>
          </a:ln>
          <a:effectLst/>
        </p:spPr>
      </p:cxnSp>
      <p:cxnSp>
        <p:nvCxnSpPr>
          <p:cNvPr id="57" name="Straight Connector 56">
            <a:extLst>
              <a:ext uri="{FF2B5EF4-FFF2-40B4-BE49-F238E27FC236}">
                <a16:creationId xmlns="" xmlns:a16="http://schemas.microsoft.com/office/drawing/2014/main" id="{044C9C0B-067D-4F3A-9315-805779B7F0DB}"/>
              </a:ext>
            </a:extLst>
          </p:cNvPr>
          <p:cNvCxnSpPr>
            <a:cxnSpLocks/>
            <a:endCxn id="65" idx="1"/>
          </p:cNvCxnSpPr>
          <p:nvPr/>
        </p:nvCxnSpPr>
        <p:spPr>
          <a:xfrm>
            <a:off x="1215741" y="5017415"/>
            <a:ext cx="950005" cy="1"/>
          </a:xfrm>
          <a:prstGeom prst="line">
            <a:avLst/>
          </a:prstGeom>
          <a:noFill/>
          <a:ln w="12700" cap="flat" cmpd="sng" algn="ctr">
            <a:solidFill>
              <a:srgbClr val="FFFFFF">
                <a:lumMod val="65000"/>
              </a:srgbClr>
            </a:solidFill>
            <a:prstDash val="solid"/>
            <a:miter lim="800000"/>
          </a:ln>
          <a:effectLst/>
        </p:spPr>
      </p:cxnSp>
      <p:sp>
        <p:nvSpPr>
          <p:cNvPr id="68" name="Slide Number Placeholder 6">
            <a:extLst>
              <a:ext uri="{FF2B5EF4-FFF2-40B4-BE49-F238E27FC236}">
                <a16:creationId xmlns="" xmlns:a16="http://schemas.microsoft.com/office/drawing/2014/main" id="{62E62710-286F-4B00-9BF4-C4E48604ED0D}"/>
              </a:ext>
            </a:extLst>
          </p:cNvPr>
          <p:cNvSpPr txBox="1">
            <a:spLocks/>
          </p:cNvSpPr>
          <p:nvPr/>
        </p:nvSpPr>
        <p:spPr>
          <a:xfrm>
            <a:off x="9169400" y="63309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75000"/>
                  </a:schemeClr>
                </a:solidFill>
                <a:latin typeface="Arial" panose="020B0604020202020204" pitchFamily="34" charset="0"/>
                <a:cs typeface="Arial" panose="020B0604020202020204" pitchFamily="34" charset="0"/>
              </a:rPr>
              <a:t>2/27</a:t>
            </a:r>
            <a:endParaRPr lang="en-US" sz="20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78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4"/>
          <p:cNvSpPr txBox="1">
            <a:spLocks noGrp="1"/>
          </p:cNvSpPr>
          <p:nvPr>
            <p:ph type="ctrTitle" idx="4294967295"/>
          </p:nvPr>
        </p:nvSpPr>
        <p:spPr>
          <a:xfrm>
            <a:off x="351884" y="247043"/>
            <a:ext cx="11357516" cy="559558"/>
          </a:xfrm>
          <a:prstGeom prst="rect">
            <a:avLst/>
          </a:prstGeom>
        </p:spPr>
        <p:txBody>
          <a:bodyPr spcFirstLastPara="1" wrap="square" lIns="121868" tIns="121868" rIns="121868" bIns="121868" anchor="b" anchorCtr="0">
            <a:noAutofit/>
          </a:bodyPr>
          <a:lstStyle/>
          <a:p>
            <a:pPr algn="ctr"/>
            <a:r>
              <a:rPr lang="en" sz="4500" b="1" dirty="0" smtClean="0">
                <a:solidFill>
                  <a:schemeClr val="tx1"/>
                </a:solidFill>
                <a:latin typeface="Arial" panose="020B0604020202020204" pitchFamily="34" charset="0"/>
                <a:cs typeface="Arial" panose="020B0604020202020204" pitchFamily="34" charset="0"/>
              </a:rPr>
              <a:t>Coding for Android App Development</a:t>
            </a:r>
            <a:endParaRPr sz="4500" b="1"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884" y="941696"/>
            <a:ext cx="9068080" cy="5090614"/>
          </a:xfrm>
          <a:prstGeom prst="rect">
            <a:avLst/>
          </a:prstGeom>
        </p:spPr>
      </p:pic>
      <p:sp>
        <p:nvSpPr>
          <p:cNvPr id="5"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20/27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46550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320" y="489563"/>
            <a:ext cx="8635362" cy="5761111"/>
          </a:xfrm>
          <a:prstGeom prst="rect">
            <a:avLst/>
          </a:prstGeom>
        </p:spPr>
      </p:pic>
      <p:sp>
        <p:nvSpPr>
          <p:cNvPr id="5"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21/27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365389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641"/>
            <a:ext cx="6201640" cy="347711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785" y="0"/>
            <a:ext cx="7090215" cy="472078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08" y="3350525"/>
            <a:ext cx="6354062" cy="3639058"/>
          </a:xfrm>
          <a:prstGeom prst="rect">
            <a:avLst/>
          </a:prstGeom>
        </p:spPr>
      </p:pic>
      <p:cxnSp>
        <p:nvCxnSpPr>
          <p:cNvPr id="7" name="Straight Connector 6"/>
          <p:cNvCxnSpPr/>
          <p:nvPr/>
        </p:nvCxnSpPr>
        <p:spPr>
          <a:xfrm>
            <a:off x="6118748" y="-53056"/>
            <a:ext cx="0" cy="3357349"/>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123" y="3290645"/>
            <a:ext cx="6096001" cy="1364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18748" y="3307116"/>
            <a:ext cx="18376" cy="3629411"/>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04513" y="436728"/>
            <a:ext cx="312906" cy="369332"/>
          </a:xfrm>
          <a:prstGeom prst="rect">
            <a:avLst/>
          </a:prstGeom>
          <a:noFill/>
        </p:spPr>
        <p:txBody>
          <a:bodyPr wrap="none" rtlCol="0">
            <a:spAutoFit/>
          </a:bodyPr>
          <a:lstStyle/>
          <a:p>
            <a:r>
              <a:rPr lang="en-US" dirty="0" smtClean="0">
                <a:solidFill>
                  <a:srgbClr val="000000"/>
                </a:solidFill>
              </a:rPr>
              <a:t>1</a:t>
            </a:r>
            <a:endParaRPr lang="en-US" dirty="0">
              <a:solidFill>
                <a:srgbClr val="000000"/>
              </a:solidFill>
            </a:endParaRPr>
          </a:p>
        </p:txBody>
      </p:sp>
      <p:sp>
        <p:nvSpPr>
          <p:cNvPr id="17" name="TextBox 16"/>
          <p:cNvSpPr txBox="1"/>
          <p:nvPr/>
        </p:nvSpPr>
        <p:spPr>
          <a:xfrm>
            <a:off x="11234880" y="436728"/>
            <a:ext cx="312906" cy="369332"/>
          </a:xfrm>
          <a:prstGeom prst="rect">
            <a:avLst/>
          </a:prstGeom>
          <a:noFill/>
        </p:spPr>
        <p:txBody>
          <a:bodyPr wrap="none" rtlCol="0">
            <a:spAutoFit/>
          </a:bodyPr>
          <a:lstStyle/>
          <a:p>
            <a:r>
              <a:rPr lang="en-US" dirty="0">
                <a:solidFill>
                  <a:srgbClr val="000000"/>
                </a:solidFill>
              </a:rPr>
              <a:t>2</a:t>
            </a:r>
          </a:p>
        </p:txBody>
      </p:sp>
      <p:sp>
        <p:nvSpPr>
          <p:cNvPr id="18" name="TextBox 17"/>
          <p:cNvSpPr txBox="1"/>
          <p:nvPr/>
        </p:nvSpPr>
        <p:spPr>
          <a:xfrm>
            <a:off x="5560966" y="4096705"/>
            <a:ext cx="312906" cy="369332"/>
          </a:xfrm>
          <a:prstGeom prst="rect">
            <a:avLst/>
          </a:prstGeom>
          <a:noFill/>
        </p:spPr>
        <p:txBody>
          <a:bodyPr wrap="none" rtlCol="0">
            <a:spAutoFit/>
          </a:bodyPr>
          <a:lstStyle/>
          <a:p>
            <a:r>
              <a:rPr lang="en-US" dirty="0">
                <a:solidFill>
                  <a:srgbClr val="000000"/>
                </a:solidFill>
              </a:rPr>
              <a:t>3</a:t>
            </a:r>
          </a:p>
        </p:txBody>
      </p:sp>
      <p:sp>
        <p:nvSpPr>
          <p:cNvPr id="13"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22/27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25296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9;p14"/>
          <p:cNvSpPr txBox="1">
            <a:spLocks/>
          </p:cNvSpPr>
          <p:nvPr/>
        </p:nvSpPr>
        <p:spPr>
          <a:xfrm>
            <a:off x="2024544" y="191667"/>
            <a:ext cx="8059256" cy="781955"/>
          </a:xfrm>
          <a:prstGeom prst="rect">
            <a:avLst/>
          </a:prstGeom>
          <a:noFill/>
          <a:ln>
            <a:noFill/>
          </a:ln>
        </p:spPr>
        <p:txBody>
          <a:bodyPr spcFirstLastPara="1" wrap="square" lIns="121868" tIns="121868" rIns="121868" bIns="121868"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defRPr/>
            </a:pPr>
            <a:r>
              <a:rPr lang="en-US" sz="4500" b="1" kern="0" dirty="0" smtClean="0">
                <a:solidFill>
                  <a:schemeClr val="tx1"/>
                </a:solidFill>
                <a:latin typeface="Arial" panose="020B0604020202020204" pitchFamily="34" charset="0"/>
                <a:cs typeface="Arial" panose="020B0604020202020204" pitchFamily="34" charset="0"/>
              </a:rPr>
              <a:t>Smartphone Notifications </a:t>
            </a:r>
            <a:endParaRPr lang="en-US" sz="4500" b="1" kern="0" dirty="0">
              <a:solidFill>
                <a:schemeClr val="tx1"/>
              </a:solidFill>
              <a:latin typeface="Arial" panose="020B0604020202020204" pitchFamily="34" charset="0"/>
              <a:cs typeface="Arial" panose="020B0604020202020204" pitchFamily="34"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802871" y="1514664"/>
            <a:ext cx="2133768" cy="4000501"/>
          </a:xfrm>
          <a:prstGeom prst="rect">
            <a:avLst/>
          </a:prstGeom>
          <a:ln>
            <a:solidFill>
              <a:sysClr val="window" lastClr="FFFFFF">
                <a:lumMod val="75000"/>
              </a:sysClr>
            </a:solidFill>
          </a:ln>
        </p:spPr>
      </p:pic>
      <p:sp>
        <p:nvSpPr>
          <p:cNvPr id="6" name="Rectangle 5"/>
          <p:cNvSpPr/>
          <p:nvPr/>
        </p:nvSpPr>
        <p:spPr>
          <a:xfrm>
            <a:off x="712399" y="5560619"/>
            <a:ext cx="2314711" cy="307777"/>
          </a:xfrm>
          <a:prstGeom prst="rect">
            <a:avLst/>
          </a:prstGeom>
        </p:spPr>
        <p:txBody>
          <a:bodyPr wrap="square">
            <a:spAutoFit/>
          </a:bodyPr>
          <a:lstStyle/>
          <a:p>
            <a:pPr>
              <a:defRPr/>
            </a:pPr>
            <a:r>
              <a:rPr lang="en-US" sz="1400" b="1" kern="0" dirty="0">
                <a:ea typeface="Times New Roman" panose="02020603050405020304" pitchFamily="18" charset="0"/>
                <a:cs typeface="Arial" panose="020B0604020202020204" pitchFamily="34" charset="0"/>
              </a:rPr>
              <a:t>Smartphone Application</a:t>
            </a:r>
            <a:endParaRPr lang="en-US" sz="2000" b="1" kern="0" dirty="0">
              <a:cs typeface="Arial" panose="020B060402020202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136833" y="1514664"/>
            <a:ext cx="4556193" cy="4000501"/>
          </a:xfrm>
          <a:prstGeom prst="rect">
            <a:avLst/>
          </a:prstGeom>
          <a:noFill/>
        </p:spPr>
      </p:pic>
      <p:sp>
        <p:nvSpPr>
          <p:cNvPr id="8" name="Rectangle 7"/>
          <p:cNvSpPr/>
          <p:nvPr/>
        </p:nvSpPr>
        <p:spPr>
          <a:xfrm>
            <a:off x="4165411" y="5559629"/>
            <a:ext cx="2880035" cy="307777"/>
          </a:xfrm>
          <a:prstGeom prst="rect">
            <a:avLst/>
          </a:prstGeom>
        </p:spPr>
        <p:txBody>
          <a:bodyPr wrap="square">
            <a:spAutoFit/>
          </a:bodyPr>
          <a:lstStyle/>
          <a:p>
            <a:pPr>
              <a:defRPr/>
            </a:pPr>
            <a:r>
              <a:rPr lang="en-US" sz="1400" b="1" kern="0" dirty="0">
                <a:ea typeface="Times New Roman" panose="02020603050405020304" pitchFamily="18" charset="0"/>
                <a:cs typeface="Arial" panose="020B0604020202020204" pitchFamily="34" charset="0"/>
              </a:rPr>
              <a:t>Connected State of Notification</a:t>
            </a:r>
            <a:endParaRPr lang="en-US" sz="2000" b="1" kern="0" dirty="0">
              <a:cs typeface="Arial" panose="020B0604020202020204" pitchFamily="34" charset="0"/>
            </a:endParaRPr>
          </a:p>
        </p:txBody>
      </p:sp>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3026" y="1514664"/>
            <a:ext cx="4397374" cy="4000501"/>
          </a:xfrm>
          <a:prstGeom prst="rect">
            <a:avLst/>
          </a:prstGeom>
          <a:noFill/>
        </p:spPr>
      </p:pic>
      <p:sp>
        <p:nvSpPr>
          <p:cNvPr id="10" name="Rectangle 9"/>
          <p:cNvSpPr/>
          <p:nvPr/>
        </p:nvSpPr>
        <p:spPr>
          <a:xfrm>
            <a:off x="8552522" y="5559629"/>
            <a:ext cx="3093378" cy="307777"/>
          </a:xfrm>
          <a:prstGeom prst="rect">
            <a:avLst/>
          </a:prstGeom>
        </p:spPr>
        <p:txBody>
          <a:bodyPr wrap="square">
            <a:spAutoFit/>
          </a:bodyPr>
          <a:lstStyle/>
          <a:p>
            <a:r>
              <a:rPr lang="en-US" sz="1400" b="1" dirty="0">
                <a:ea typeface="Times New Roman" panose="02020603050405020304" pitchFamily="18" charset="0"/>
                <a:cs typeface="Arial" panose="020B0604020202020204" pitchFamily="34" charset="0"/>
              </a:rPr>
              <a:t>Disconnected State of Notification</a:t>
            </a:r>
            <a:endParaRPr lang="en-US" sz="2000" b="1" dirty="0">
              <a:cs typeface="Arial" panose="020B0604020202020204" pitchFamily="34" charset="0"/>
            </a:endParaRPr>
          </a:p>
        </p:txBody>
      </p:sp>
      <p:sp>
        <p:nvSpPr>
          <p:cNvPr id="11"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60000"/>
                    <a:lumOff val="40000"/>
                  </a:schemeClr>
                </a:solidFill>
                <a:latin typeface="Calibri Light"/>
              </a:rPr>
              <a:t>23/27</a:t>
            </a:r>
            <a:endParaRPr lang="en-US" sz="2000" dirty="0">
              <a:solidFill>
                <a:schemeClr val="bg2">
                  <a:lumMod val="60000"/>
                  <a:lumOff val="40000"/>
                </a:schemeClr>
              </a:solidFill>
              <a:latin typeface="Calibri Light"/>
            </a:endParaRPr>
          </a:p>
        </p:txBody>
      </p:sp>
    </p:spTree>
    <p:extLst>
      <p:ext uri="{BB962C8B-B14F-4D97-AF65-F5344CB8AC3E}">
        <p14:creationId xmlns:p14="http://schemas.microsoft.com/office/powerpoint/2010/main" val="94612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6109" y="279400"/>
            <a:ext cx="4184463" cy="709875"/>
          </a:xfrm>
        </p:spPr>
        <p:txBody>
          <a:bodyPr/>
          <a:lstStyle/>
          <a:p>
            <a:r>
              <a:rPr lang="en-US" altLang="ko-KR" sz="4500" dirty="0" smtClean="0">
                <a:solidFill>
                  <a:schemeClr val="tx1"/>
                </a:solidFill>
                <a:latin typeface="Arial" panose="020B0604020202020204" pitchFamily="34" charset="0"/>
              </a:rPr>
              <a:t>Conclusion</a:t>
            </a:r>
            <a:endParaRPr lang="ko-KR" altLang="en-US" sz="4500" dirty="0">
              <a:solidFill>
                <a:schemeClr val="tx1"/>
              </a:solidFill>
              <a:latin typeface="Arial" panose="020B0604020202020204" pitchFamily="34" charset="0"/>
            </a:endParaRPr>
          </a:p>
        </p:txBody>
      </p:sp>
      <p:sp>
        <p:nvSpPr>
          <p:cNvPr id="12" name="Isosceles Triangle 11"/>
          <p:cNvSpPr/>
          <p:nvPr/>
        </p:nvSpPr>
        <p:spPr>
          <a:xfrm>
            <a:off x="960037" y="1577059"/>
            <a:ext cx="2854260" cy="2908059"/>
          </a:xfrm>
          <a:prstGeom prst="triangl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cs typeface="Arial" panose="020B0604020202020204" pitchFamily="34" charset="0"/>
            </a:endParaRPr>
          </a:p>
        </p:txBody>
      </p:sp>
      <p:sp>
        <p:nvSpPr>
          <p:cNvPr id="13" name="Isosceles Triangle 12"/>
          <p:cNvSpPr/>
          <p:nvPr/>
        </p:nvSpPr>
        <p:spPr>
          <a:xfrm rot="10800000">
            <a:off x="4711497" y="3031088"/>
            <a:ext cx="2854260" cy="2908059"/>
          </a:xfrm>
          <a:prstGeom prst="triangl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cs typeface="Arial" panose="020B0604020202020204" pitchFamily="34" charset="0"/>
            </a:endParaRPr>
          </a:p>
        </p:txBody>
      </p:sp>
      <p:sp>
        <p:nvSpPr>
          <p:cNvPr id="15" name="Isosceles Triangle 14"/>
          <p:cNvSpPr/>
          <p:nvPr/>
        </p:nvSpPr>
        <p:spPr>
          <a:xfrm>
            <a:off x="8382273" y="1577059"/>
            <a:ext cx="2854260" cy="2908059"/>
          </a:xfrm>
          <a:prstGeom prst="triangl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cs typeface="Arial" panose="020B0604020202020204" pitchFamily="34" charset="0"/>
            </a:endParaRPr>
          </a:p>
        </p:txBody>
      </p:sp>
      <p:sp>
        <p:nvSpPr>
          <p:cNvPr id="16" name="TextBox 15"/>
          <p:cNvSpPr txBox="1"/>
          <p:nvPr/>
        </p:nvSpPr>
        <p:spPr>
          <a:xfrm>
            <a:off x="1109566" y="4689129"/>
            <a:ext cx="3161623" cy="1077218"/>
          </a:xfrm>
          <a:prstGeom prst="rect">
            <a:avLst/>
          </a:prstGeom>
          <a:noFill/>
        </p:spPr>
        <p:txBody>
          <a:bodyPr wrap="square" rtlCol="0">
            <a:spAutoFit/>
          </a:bodyPr>
          <a:lstStyle/>
          <a:p>
            <a:pPr marL="285750" indent="-285750" defTabSz="1219170" latinLnBrk="1">
              <a:buFont typeface="Wingdings" panose="05000000000000000000" pitchFamily="2" charset="2"/>
              <a:buChar char="§"/>
            </a:pPr>
            <a:r>
              <a:rPr lang="en-US" altLang="ko-KR" sz="1600" b="1" dirty="0" smtClean="0">
                <a:solidFill>
                  <a:prstClr val="black">
                    <a:lumMod val="75000"/>
                    <a:lumOff val="25000"/>
                  </a:prstClr>
                </a:solidFill>
                <a:cs typeface="Arial" panose="020B0604020202020204" pitchFamily="34" charset="0"/>
              </a:rPr>
              <a:t>For Context-awareness</a:t>
            </a:r>
          </a:p>
          <a:p>
            <a:pPr marL="285750" indent="-285750" defTabSz="1219170" latinLnBrk="1">
              <a:buFont typeface="Wingdings" panose="05000000000000000000" pitchFamily="2" charset="2"/>
              <a:buChar char="§"/>
            </a:pPr>
            <a:endParaRPr lang="en-US" altLang="ko-KR" sz="1600" b="1" dirty="0">
              <a:solidFill>
                <a:prstClr val="black">
                  <a:lumMod val="75000"/>
                  <a:lumOff val="25000"/>
                </a:prstClr>
              </a:solidFill>
              <a:cs typeface="Arial" panose="020B0604020202020204" pitchFamily="34" charset="0"/>
            </a:endParaRPr>
          </a:p>
          <a:p>
            <a:pPr marL="285750" indent="-285750" defTabSz="1219170" latinLnBrk="1">
              <a:buFont typeface="Wingdings" panose="05000000000000000000" pitchFamily="2" charset="2"/>
              <a:buChar char="§"/>
            </a:pPr>
            <a:r>
              <a:rPr lang="en-US" altLang="ko-KR" sz="1600" b="1" dirty="0" smtClean="0">
                <a:solidFill>
                  <a:prstClr val="black">
                    <a:lumMod val="75000"/>
                    <a:lumOff val="25000"/>
                  </a:prstClr>
                </a:solidFill>
                <a:cs typeface="Arial" panose="020B0604020202020204" pitchFamily="34" charset="0"/>
              </a:rPr>
              <a:t>For Implementation Architecture</a:t>
            </a:r>
            <a:endParaRPr lang="en-US" altLang="ko-KR" sz="1600" b="1" dirty="0">
              <a:solidFill>
                <a:prstClr val="black">
                  <a:lumMod val="75000"/>
                  <a:lumOff val="25000"/>
                </a:prstClr>
              </a:solidFill>
              <a:cs typeface="Arial" panose="020B0604020202020204" pitchFamily="34" charset="0"/>
            </a:endParaRPr>
          </a:p>
        </p:txBody>
      </p:sp>
      <p:sp>
        <p:nvSpPr>
          <p:cNvPr id="28" name="TextBox 27"/>
          <p:cNvSpPr txBox="1"/>
          <p:nvPr/>
        </p:nvSpPr>
        <p:spPr>
          <a:xfrm>
            <a:off x="1243547" y="3194553"/>
            <a:ext cx="2287201" cy="954300"/>
          </a:xfrm>
          <a:prstGeom prst="rect">
            <a:avLst/>
          </a:prstGeom>
          <a:noFill/>
        </p:spPr>
        <p:txBody>
          <a:bodyPr wrap="square" rtlCol="0">
            <a:spAutoFit/>
          </a:bodyPr>
          <a:lstStyle/>
          <a:p>
            <a:pPr algn="ctr" defTabSz="1219170" latinLnBrk="1"/>
            <a:r>
              <a:rPr lang="en-US" altLang="ko-KR" sz="1867" b="1" dirty="0" smtClean="0">
                <a:solidFill>
                  <a:prstClr val="white"/>
                </a:solidFill>
                <a:cs typeface="Arial" panose="020B0604020202020204" pitchFamily="34" charset="0"/>
              </a:rPr>
              <a:t>Developed</a:t>
            </a:r>
          </a:p>
          <a:p>
            <a:pPr algn="ctr" defTabSz="1219170" latinLnBrk="1"/>
            <a:r>
              <a:rPr lang="en-US" altLang="ko-KR" sz="1867" b="1" dirty="0" smtClean="0">
                <a:solidFill>
                  <a:prstClr val="white"/>
                </a:solidFill>
                <a:cs typeface="Arial" panose="020B0604020202020204" pitchFamily="34" charset="0"/>
              </a:rPr>
              <a:t>System </a:t>
            </a:r>
          </a:p>
          <a:p>
            <a:pPr algn="ctr" defTabSz="1219170" latinLnBrk="1"/>
            <a:r>
              <a:rPr lang="en-US" altLang="ko-KR" sz="1867" b="1" dirty="0" smtClean="0">
                <a:solidFill>
                  <a:prstClr val="white"/>
                </a:solidFill>
                <a:cs typeface="Arial" panose="020B0604020202020204" pitchFamily="34" charset="0"/>
              </a:rPr>
              <a:t>Architectures</a:t>
            </a:r>
            <a:endParaRPr lang="ko-KR" altLang="en-US" sz="1867" b="1" dirty="0">
              <a:solidFill>
                <a:prstClr val="white"/>
              </a:solidFill>
              <a:cs typeface="Arial" panose="020B0604020202020204" pitchFamily="34" charset="0"/>
            </a:endParaRPr>
          </a:p>
        </p:txBody>
      </p:sp>
      <p:sp>
        <p:nvSpPr>
          <p:cNvPr id="31" name="TextBox 30"/>
          <p:cNvSpPr txBox="1"/>
          <p:nvPr/>
        </p:nvSpPr>
        <p:spPr>
          <a:xfrm>
            <a:off x="4995025" y="3304685"/>
            <a:ext cx="2287201" cy="954300"/>
          </a:xfrm>
          <a:prstGeom prst="rect">
            <a:avLst/>
          </a:prstGeom>
          <a:noFill/>
        </p:spPr>
        <p:txBody>
          <a:bodyPr wrap="square" rtlCol="0">
            <a:spAutoFit/>
          </a:bodyPr>
          <a:lstStyle/>
          <a:p>
            <a:pPr algn="ctr" defTabSz="1219170" latinLnBrk="1"/>
            <a:r>
              <a:rPr lang="en-US" altLang="ko-KR" sz="1867" b="1" dirty="0" smtClean="0">
                <a:solidFill>
                  <a:prstClr val="white"/>
                </a:solidFill>
                <a:cs typeface="Arial" panose="020B0604020202020204" pitchFamily="34" charset="0"/>
              </a:rPr>
              <a:t>Smartphone Application</a:t>
            </a:r>
          </a:p>
          <a:p>
            <a:pPr algn="ctr" defTabSz="1219170" latinLnBrk="1"/>
            <a:r>
              <a:rPr lang="en-US" altLang="ko-KR" sz="1867" b="1" dirty="0" smtClean="0">
                <a:solidFill>
                  <a:prstClr val="white"/>
                </a:solidFill>
                <a:cs typeface="Arial" panose="020B0604020202020204" pitchFamily="34" charset="0"/>
              </a:rPr>
              <a:t>Developed</a:t>
            </a:r>
            <a:endParaRPr lang="ko-KR" altLang="en-US" sz="1867" b="1" dirty="0">
              <a:solidFill>
                <a:prstClr val="white"/>
              </a:solidFill>
              <a:cs typeface="Arial" panose="020B0604020202020204" pitchFamily="34" charset="0"/>
            </a:endParaRPr>
          </a:p>
        </p:txBody>
      </p:sp>
      <p:sp>
        <p:nvSpPr>
          <p:cNvPr id="34" name="TextBox 33"/>
          <p:cNvSpPr txBox="1"/>
          <p:nvPr/>
        </p:nvSpPr>
        <p:spPr>
          <a:xfrm>
            <a:off x="8661251" y="3397912"/>
            <a:ext cx="2287201" cy="379656"/>
          </a:xfrm>
          <a:prstGeom prst="rect">
            <a:avLst/>
          </a:prstGeom>
          <a:noFill/>
        </p:spPr>
        <p:txBody>
          <a:bodyPr wrap="square" rtlCol="0">
            <a:spAutoFit/>
          </a:bodyPr>
          <a:lstStyle/>
          <a:p>
            <a:pPr algn="ctr" defTabSz="1219170" latinLnBrk="1"/>
            <a:r>
              <a:rPr lang="en-US" altLang="ko-KR" sz="1867" b="1" dirty="0" smtClean="0">
                <a:solidFill>
                  <a:prstClr val="white"/>
                </a:solidFill>
                <a:cs typeface="Arial" panose="020B0604020202020204" pitchFamily="34" charset="0"/>
              </a:rPr>
              <a:t>Future Work</a:t>
            </a:r>
            <a:endParaRPr lang="ko-KR" altLang="en-US" sz="1867" b="1" dirty="0">
              <a:solidFill>
                <a:prstClr val="white"/>
              </a:solidFill>
              <a:cs typeface="Arial" panose="020B0604020202020204" pitchFamily="34" charset="0"/>
            </a:endParaRPr>
          </a:p>
        </p:txBody>
      </p:sp>
      <p:sp>
        <p:nvSpPr>
          <p:cNvPr id="36" name="TextBox 35"/>
          <p:cNvSpPr txBox="1"/>
          <p:nvPr/>
        </p:nvSpPr>
        <p:spPr>
          <a:xfrm>
            <a:off x="4630813" y="2526140"/>
            <a:ext cx="3161623" cy="584775"/>
          </a:xfrm>
          <a:prstGeom prst="rect">
            <a:avLst/>
          </a:prstGeom>
          <a:noFill/>
        </p:spPr>
        <p:txBody>
          <a:bodyPr wrap="square" rtlCol="0">
            <a:spAutoFit/>
          </a:bodyPr>
          <a:lstStyle/>
          <a:p>
            <a:pPr marL="285750" indent="-285750" defTabSz="1219170" latinLnBrk="1">
              <a:buFont typeface="Wingdings" panose="05000000000000000000" pitchFamily="2" charset="2"/>
              <a:buChar char="§"/>
            </a:pPr>
            <a:r>
              <a:rPr lang="en-US" altLang="ko-KR" sz="1600" b="1" dirty="0" smtClean="0">
                <a:solidFill>
                  <a:prstClr val="black">
                    <a:lumMod val="75000"/>
                    <a:lumOff val="25000"/>
                  </a:prstClr>
                </a:solidFill>
                <a:cs typeface="Arial" panose="020B0604020202020204" pitchFamily="34" charset="0"/>
              </a:rPr>
              <a:t>For Notification giving part</a:t>
            </a:r>
          </a:p>
          <a:p>
            <a:pPr defTabSz="1219170" latinLnBrk="1"/>
            <a:endParaRPr lang="en-US" altLang="ko-KR" sz="1600" b="1" dirty="0">
              <a:solidFill>
                <a:prstClr val="black">
                  <a:lumMod val="75000"/>
                  <a:lumOff val="25000"/>
                </a:prstClr>
              </a:solidFill>
              <a:cs typeface="Arial" panose="020B0604020202020204" pitchFamily="34" charset="0"/>
            </a:endParaRPr>
          </a:p>
        </p:txBody>
      </p:sp>
      <p:sp>
        <p:nvSpPr>
          <p:cNvPr id="37" name="TextBox 36"/>
          <p:cNvSpPr txBox="1"/>
          <p:nvPr/>
        </p:nvSpPr>
        <p:spPr>
          <a:xfrm>
            <a:off x="8382273" y="4578345"/>
            <a:ext cx="3161623" cy="1323439"/>
          </a:xfrm>
          <a:prstGeom prst="rect">
            <a:avLst/>
          </a:prstGeom>
          <a:noFill/>
        </p:spPr>
        <p:txBody>
          <a:bodyPr wrap="square" rtlCol="0">
            <a:spAutoFit/>
          </a:bodyPr>
          <a:lstStyle/>
          <a:p>
            <a:pPr marL="285750" indent="-285750" defTabSz="1219170" latinLnBrk="1">
              <a:buFont typeface="Wingdings" panose="05000000000000000000" pitchFamily="2" charset="2"/>
              <a:buChar char="§"/>
            </a:pPr>
            <a:r>
              <a:rPr lang="en-US" altLang="ko-KR" sz="1600" b="1" dirty="0" smtClean="0">
                <a:solidFill>
                  <a:prstClr val="black">
                    <a:lumMod val="75000"/>
                    <a:lumOff val="25000"/>
                  </a:prstClr>
                </a:solidFill>
                <a:cs typeface="Arial" panose="020B0604020202020204" pitchFamily="34" charset="0"/>
              </a:rPr>
              <a:t>Due to the situation we could not do it all</a:t>
            </a:r>
          </a:p>
          <a:p>
            <a:pPr marL="285750" indent="-285750" defTabSz="1219170" latinLnBrk="1">
              <a:buFont typeface="Wingdings" panose="05000000000000000000" pitchFamily="2" charset="2"/>
              <a:buChar char="§"/>
            </a:pPr>
            <a:endParaRPr lang="en-US" altLang="ko-KR" sz="1600" b="1" dirty="0">
              <a:solidFill>
                <a:prstClr val="black">
                  <a:lumMod val="75000"/>
                  <a:lumOff val="25000"/>
                </a:prstClr>
              </a:solidFill>
              <a:cs typeface="Arial" panose="020B0604020202020204" pitchFamily="34" charset="0"/>
            </a:endParaRPr>
          </a:p>
          <a:p>
            <a:pPr marL="285750" indent="-285750" defTabSz="1219170" latinLnBrk="1">
              <a:buFont typeface="Wingdings" panose="05000000000000000000" pitchFamily="2" charset="2"/>
              <a:buChar char="§"/>
            </a:pPr>
            <a:r>
              <a:rPr lang="en-US" altLang="ko-KR" sz="1600" b="1" dirty="0" smtClean="0">
                <a:solidFill>
                  <a:prstClr val="black">
                    <a:lumMod val="75000"/>
                    <a:lumOff val="25000"/>
                  </a:prstClr>
                </a:solidFill>
                <a:cs typeface="Arial" panose="020B0604020202020204" pitchFamily="34" charset="0"/>
              </a:rPr>
              <a:t>Other Options</a:t>
            </a:r>
          </a:p>
          <a:p>
            <a:pPr defTabSz="1219170" latinLnBrk="1"/>
            <a:endParaRPr lang="en-US" altLang="ko-KR" sz="1600" b="1" dirty="0">
              <a:solidFill>
                <a:prstClr val="black">
                  <a:lumMod val="75000"/>
                  <a:lumOff val="25000"/>
                </a:prstClr>
              </a:solidFill>
              <a:cs typeface="Arial" panose="020B0604020202020204" pitchFamily="34" charset="0"/>
            </a:endParaRPr>
          </a:p>
        </p:txBody>
      </p:sp>
      <p:sp>
        <p:nvSpPr>
          <p:cNvPr id="38" name="Rounded Rectangle 7">
            <a:extLst>
              <a:ext uri="{FF2B5EF4-FFF2-40B4-BE49-F238E27FC236}">
                <a16:creationId xmlns="" xmlns:a16="http://schemas.microsoft.com/office/drawing/2014/main" id="{890A206E-8EB0-46CB-87E5-BB62DA827BE4}"/>
              </a:ext>
            </a:extLst>
          </p:cNvPr>
          <p:cNvSpPr/>
          <p:nvPr/>
        </p:nvSpPr>
        <p:spPr>
          <a:xfrm>
            <a:off x="5958341" y="4567369"/>
            <a:ext cx="360572" cy="660369"/>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286">
              <a:defRPr/>
            </a:pPr>
            <a:endParaRPr lang="ko-KR" altLang="en-US" sz="2700" kern="0" smtClean="0">
              <a:solidFill>
                <a:prstClr val="white"/>
              </a:solidFill>
              <a:cs typeface="Arial" panose="020B0604020202020204" pitchFamily="34" charset="0"/>
            </a:endParaRPr>
          </a:p>
        </p:txBody>
      </p:sp>
      <p:sp>
        <p:nvSpPr>
          <p:cNvPr id="39" name="Teardrop 1">
            <a:extLst>
              <a:ext uri="{FF2B5EF4-FFF2-40B4-BE49-F238E27FC236}">
                <a16:creationId xmlns="" xmlns:a16="http://schemas.microsoft.com/office/drawing/2014/main" id="{45BBC696-75E7-44AB-A411-9B80C52FFE5A}"/>
              </a:ext>
            </a:extLst>
          </p:cNvPr>
          <p:cNvSpPr/>
          <p:nvPr/>
        </p:nvSpPr>
        <p:spPr>
          <a:xfrm rot="18805991">
            <a:off x="9528929" y="2643554"/>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286">
              <a:defRPr/>
            </a:pPr>
            <a:endParaRPr lang="ko-KR" altLang="en-US" sz="2700" kern="0" smtClean="0">
              <a:solidFill>
                <a:prstClr val="black"/>
              </a:solidFill>
              <a:cs typeface="Arial" panose="020B0604020202020204" pitchFamily="34" charset="0"/>
            </a:endParaRPr>
          </a:p>
        </p:txBody>
      </p:sp>
      <p:sp>
        <p:nvSpPr>
          <p:cNvPr id="40" name="Oval 21">
            <a:extLst>
              <a:ext uri="{FF2B5EF4-FFF2-40B4-BE49-F238E27FC236}">
                <a16:creationId xmlns="" xmlns:a16="http://schemas.microsoft.com/office/drawing/2014/main" id="{B92F2676-D90E-40BF-8AC5-C623D6EC5932}"/>
              </a:ext>
            </a:extLst>
          </p:cNvPr>
          <p:cNvSpPr>
            <a:spLocks noChangeAspect="1"/>
          </p:cNvSpPr>
          <p:nvPr/>
        </p:nvSpPr>
        <p:spPr>
          <a:xfrm>
            <a:off x="2148681" y="2550174"/>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286">
              <a:defRPr/>
            </a:pPr>
            <a:endParaRPr lang="ko-KR" altLang="en-US" sz="2700" kern="0" smtClean="0">
              <a:solidFill>
                <a:prstClr val="white"/>
              </a:solidFill>
              <a:cs typeface="Arial" panose="020B0604020202020204" pitchFamily="34" charset="0"/>
            </a:endParaRPr>
          </a:p>
        </p:txBody>
      </p:sp>
      <p:sp>
        <p:nvSpPr>
          <p:cNvPr id="17"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24/27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11711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35784B83-6120-4373-9C1F-DC8EEE6D58B3}"/>
              </a:ext>
            </a:extLst>
          </p:cNvPr>
          <p:cNvSpPr txBox="1"/>
          <p:nvPr/>
        </p:nvSpPr>
        <p:spPr>
          <a:xfrm>
            <a:off x="755401" y="1686726"/>
            <a:ext cx="4516922" cy="3354765"/>
          </a:xfrm>
          <a:prstGeom prst="rect">
            <a:avLst/>
          </a:prstGeom>
          <a:noFill/>
        </p:spPr>
        <p:txBody>
          <a:bodyPr wrap="square" rtlCol="0" anchor="ctr">
            <a:spAutoFit/>
          </a:bodyPr>
          <a:lstStyle/>
          <a:p>
            <a:pPr defTabSz="914286">
              <a:defRPr/>
            </a:pPr>
            <a:r>
              <a:rPr lang="en-US" altLang="ko-KR" sz="2400" b="1" dirty="0" smtClean="0">
                <a:solidFill>
                  <a:prstClr val="white"/>
                </a:solidFill>
                <a:cs typeface="Arial" panose="020B0604020202020204" pitchFamily="34" charset="0"/>
              </a:rPr>
              <a:t>M</a:t>
            </a:r>
            <a:r>
              <a:rPr lang="en-US" altLang="ko-KR" sz="2400" b="1" dirty="0">
                <a:solidFill>
                  <a:prstClr val="white"/>
                </a:solidFill>
                <a:cs typeface="Arial" panose="020B0604020202020204" pitchFamily="34" charset="0"/>
              </a:rPr>
              <a:t>D</a:t>
            </a:r>
            <a:r>
              <a:rPr lang="en-US" altLang="ko-KR" sz="2400" b="1" dirty="0" smtClean="0">
                <a:solidFill>
                  <a:prstClr val="white"/>
                </a:solidFill>
                <a:cs typeface="Arial" panose="020B0604020202020204" pitchFamily="34" charset="0"/>
              </a:rPr>
              <a:t>. </a:t>
            </a:r>
            <a:r>
              <a:rPr lang="en-US" altLang="ko-KR" sz="2400" b="1" dirty="0" err="1">
                <a:solidFill>
                  <a:prstClr val="white"/>
                </a:solidFill>
                <a:cs typeface="Arial" panose="020B0604020202020204" pitchFamily="34" charset="0"/>
              </a:rPr>
              <a:t>R</a:t>
            </a:r>
            <a:r>
              <a:rPr lang="en-US" altLang="ko-KR" sz="2400" b="1" dirty="0" err="1" smtClean="0">
                <a:solidFill>
                  <a:prstClr val="white"/>
                </a:solidFill>
                <a:cs typeface="Arial" panose="020B0604020202020204" pitchFamily="34" charset="0"/>
              </a:rPr>
              <a:t>ezaur</a:t>
            </a:r>
            <a:r>
              <a:rPr lang="en-US" altLang="ko-KR" sz="2400" b="1" dirty="0" smtClean="0">
                <a:solidFill>
                  <a:prstClr val="white"/>
                </a:solidFill>
                <a:cs typeface="Arial" panose="020B0604020202020204" pitchFamily="34" charset="0"/>
              </a:rPr>
              <a:t> </a:t>
            </a:r>
            <a:r>
              <a:rPr lang="en-US" altLang="ko-KR" sz="2400" b="1" dirty="0">
                <a:solidFill>
                  <a:prstClr val="white"/>
                </a:solidFill>
                <a:cs typeface="Arial" panose="020B0604020202020204" pitchFamily="34" charset="0"/>
              </a:rPr>
              <a:t>R</a:t>
            </a:r>
            <a:r>
              <a:rPr lang="en-US" altLang="ko-KR" sz="2400" b="1" dirty="0" smtClean="0">
                <a:solidFill>
                  <a:prstClr val="white"/>
                </a:solidFill>
                <a:cs typeface="Arial" panose="020B0604020202020204" pitchFamily="34" charset="0"/>
              </a:rPr>
              <a:t>ahman </a:t>
            </a:r>
            <a:r>
              <a:rPr lang="en-US" altLang="ko-KR" sz="2400" b="1" dirty="0">
                <a:solidFill>
                  <a:prstClr val="white"/>
                </a:solidFill>
                <a:cs typeface="Arial" panose="020B0604020202020204" pitchFamily="34" charset="0"/>
              </a:rPr>
              <a:t>S</a:t>
            </a:r>
            <a:r>
              <a:rPr lang="en-US" altLang="ko-KR" sz="2400" b="1" dirty="0" smtClean="0">
                <a:solidFill>
                  <a:prstClr val="white"/>
                </a:solidFill>
                <a:cs typeface="Arial" panose="020B0604020202020204" pitchFamily="34" charset="0"/>
              </a:rPr>
              <a:t>iddiqui</a:t>
            </a:r>
            <a:endParaRPr lang="en-US" altLang="ko-KR" sz="2400" b="1" dirty="0">
              <a:solidFill>
                <a:prstClr val="white"/>
              </a:solidFill>
              <a:cs typeface="Arial" panose="020B0604020202020204" pitchFamily="34" charset="0"/>
            </a:endParaRPr>
          </a:p>
          <a:p>
            <a:pPr defTabSz="914286">
              <a:defRPr/>
            </a:pPr>
            <a:r>
              <a:rPr lang="en-US" altLang="ko-KR" sz="2400" dirty="0">
                <a:solidFill>
                  <a:schemeClr val="accent3">
                    <a:lumMod val="90000"/>
                    <a:lumOff val="10000"/>
                  </a:schemeClr>
                </a:solidFill>
                <a:cs typeface="Arial" panose="020B0604020202020204" pitchFamily="34" charset="0"/>
              </a:rPr>
              <a:t>G</a:t>
            </a:r>
            <a:r>
              <a:rPr lang="en-US" altLang="ko-KR" sz="2400" dirty="0" smtClean="0">
                <a:solidFill>
                  <a:schemeClr val="accent3">
                    <a:lumMod val="90000"/>
                    <a:lumOff val="10000"/>
                  </a:schemeClr>
                </a:solidFill>
                <a:cs typeface="Arial" panose="020B0604020202020204" pitchFamily="34" charset="0"/>
              </a:rPr>
              <a:t>roup </a:t>
            </a:r>
            <a:r>
              <a:rPr lang="en-US" altLang="ko-KR" sz="2400" dirty="0">
                <a:solidFill>
                  <a:schemeClr val="accent3">
                    <a:lumMod val="90000"/>
                    <a:lumOff val="10000"/>
                  </a:schemeClr>
                </a:solidFill>
                <a:cs typeface="Arial" panose="020B0604020202020204" pitchFamily="34" charset="0"/>
              </a:rPr>
              <a:t>P</a:t>
            </a:r>
            <a:r>
              <a:rPr lang="en-US" altLang="ko-KR" sz="2400" dirty="0" smtClean="0">
                <a:solidFill>
                  <a:schemeClr val="accent3">
                    <a:lumMod val="90000"/>
                    <a:lumOff val="10000"/>
                  </a:schemeClr>
                </a:solidFill>
                <a:cs typeface="Arial" panose="020B0604020202020204" pitchFamily="34" charset="0"/>
              </a:rPr>
              <a:t>roduct </a:t>
            </a:r>
            <a:r>
              <a:rPr lang="en-US" altLang="ko-KR" sz="2400" dirty="0">
                <a:solidFill>
                  <a:schemeClr val="accent3">
                    <a:lumMod val="90000"/>
                    <a:lumOff val="10000"/>
                  </a:schemeClr>
                </a:solidFill>
                <a:cs typeface="Arial" panose="020B0604020202020204" pitchFamily="34" charset="0"/>
              </a:rPr>
              <a:t>M</a:t>
            </a:r>
            <a:r>
              <a:rPr lang="en-US" altLang="ko-KR" sz="2400" dirty="0" smtClean="0">
                <a:solidFill>
                  <a:schemeClr val="accent3">
                    <a:lumMod val="90000"/>
                    <a:lumOff val="10000"/>
                  </a:schemeClr>
                </a:solidFill>
                <a:cs typeface="Arial" panose="020B0604020202020204" pitchFamily="34" charset="0"/>
              </a:rPr>
              <a:t>anager</a:t>
            </a:r>
          </a:p>
          <a:p>
            <a:pPr defTabSz="914286">
              <a:defRPr/>
            </a:pPr>
            <a:r>
              <a:rPr lang="en-US" altLang="ko-KR" sz="2000" dirty="0" err="1" smtClean="0">
                <a:solidFill>
                  <a:schemeClr val="accent2">
                    <a:lumMod val="50000"/>
                  </a:schemeClr>
                </a:solidFill>
                <a:cs typeface="Arial" panose="020B0604020202020204" pitchFamily="34" charset="0"/>
              </a:rPr>
              <a:t>UniHealth</a:t>
            </a:r>
            <a:r>
              <a:rPr lang="en-US" altLang="ko-KR" sz="2000" dirty="0" smtClean="0">
                <a:solidFill>
                  <a:schemeClr val="accent2">
                    <a:lumMod val="50000"/>
                  </a:schemeClr>
                </a:solidFill>
                <a:cs typeface="Arial" panose="020B0604020202020204" pitchFamily="34" charset="0"/>
              </a:rPr>
              <a:t> Ltd.</a:t>
            </a:r>
          </a:p>
          <a:p>
            <a:pPr defTabSz="914286">
              <a:defRPr/>
            </a:pPr>
            <a:endParaRPr lang="en-US" altLang="ko-KR" sz="2400" b="1" dirty="0" smtClean="0">
              <a:solidFill>
                <a:prstClr val="white"/>
              </a:solidFill>
              <a:cs typeface="Arial" panose="020B0604020202020204" pitchFamily="34" charset="0"/>
            </a:endParaRPr>
          </a:p>
          <a:p>
            <a:pPr defTabSz="914286">
              <a:defRPr/>
            </a:pPr>
            <a:endParaRPr lang="en-US" altLang="ko-KR" sz="2400" b="1" dirty="0" smtClean="0">
              <a:solidFill>
                <a:prstClr val="white"/>
              </a:solidFill>
              <a:cs typeface="Arial" panose="020B0604020202020204" pitchFamily="34" charset="0"/>
            </a:endParaRPr>
          </a:p>
          <a:p>
            <a:pPr defTabSz="914286">
              <a:defRPr/>
            </a:pPr>
            <a:endParaRPr lang="en-US" altLang="ko-KR" sz="2400" b="1" dirty="0">
              <a:solidFill>
                <a:prstClr val="white"/>
              </a:solidFill>
              <a:cs typeface="Arial" panose="020B0604020202020204" pitchFamily="34" charset="0"/>
            </a:endParaRPr>
          </a:p>
          <a:p>
            <a:pPr marL="342900" indent="-342900" defTabSz="914286">
              <a:buFont typeface="Arial" panose="020B0604020202020204" pitchFamily="34" charset="0"/>
              <a:buChar char="•"/>
              <a:defRPr/>
            </a:pPr>
            <a:endParaRPr lang="en-US" altLang="ko-KR" sz="2400" dirty="0">
              <a:solidFill>
                <a:prstClr val="white"/>
              </a:solidFill>
              <a:cs typeface="Arial" panose="020B0604020202020204" pitchFamily="34" charset="0"/>
            </a:endParaRPr>
          </a:p>
          <a:p>
            <a:pPr defTabSz="914286">
              <a:defRPr/>
            </a:pPr>
            <a:endParaRPr lang="en-US" altLang="ko-KR" sz="2400" dirty="0">
              <a:solidFill>
                <a:prstClr val="white"/>
              </a:solidFill>
              <a:cs typeface="Arial" panose="020B0604020202020204" pitchFamily="34" charset="0"/>
            </a:endParaRPr>
          </a:p>
          <a:p>
            <a:pPr defTabSz="914286">
              <a:defRPr/>
            </a:pPr>
            <a:endParaRPr lang="en-US" altLang="ko-KR" sz="2400" dirty="0">
              <a:solidFill>
                <a:prstClr val="white"/>
              </a:solidFill>
              <a:cs typeface="Arial" panose="020B0604020202020204" pitchFamily="34" charset="0"/>
            </a:endParaRPr>
          </a:p>
        </p:txBody>
      </p:sp>
      <p:sp>
        <p:nvSpPr>
          <p:cNvPr id="6" name="Freeform: Shape 5">
            <a:extLst>
              <a:ext uri="{FF2B5EF4-FFF2-40B4-BE49-F238E27FC236}">
                <a16:creationId xmlns="" xmlns:a16="http://schemas.microsoft.com/office/drawing/2014/main" id="{6E2E9094-67D8-4A7C-B3AF-095F1FFF635E}"/>
              </a:ext>
            </a:extLst>
          </p:cNvPr>
          <p:cNvSpPr/>
          <p:nvPr/>
        </p:nvSpPr>
        <p:spPr>
          <a:xfrm>
            <a:off x="3940438" y="1138618"/>
            <a:ext cx="1612901" cy="2425700"/>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defRPr/>
            </a:pPr>
            <a:endParaRPr lang="ko-KR" altLang="en-US">
              <a:solidFill>
                <a:prstClr val="black"/>
              </a:solidFill>
              <a:cs typeface="Arial" panose="020B0604020202020204" pitchFamily="34" charset="0"/>
            </a:endParaRPr>
          </a:p>
        </p:txBody>
      </p:sp>
      <p:sp>
        <p:nvSpPr>
          <p:cNvPr id="2" name="TextBox 1"/>
          <p:cNvSpPr txBox="1"/>
          <p:nvPr/>
        </p:nvSpPr>
        <p:spPr>
          <a:xfrm>
            <a:off x="50800" y="0"/>
            <a:ext cx="5337439" cy="784830"/>
          </a:xfrm>
          <a:prstGeom prst="rect">
            <a:avLst/>
          </a:prstGeom>
          <a:noFill/>
        </p:spPr>
        <p:txBody>
          <a:bodyPr wrap="square" rtlCol="0">
            <a:spAutoFit/>
          </a:bodyPr>
          <a:lstStyle/>
          <a:p>
            <a:pPr algn="ctr"/>
            <a:r>
              <a:rPr lang="en-US" altLang="ko-KR" sz="4500" b="1" dirty="0">
                <a:solidFill>
                  <a:prstClr val="white"/>
                </a:solidFill>
                <a:latin typeface="Arial" panose="020B0604020202020204" pitchFamily="34" charset="0"/>
                <a:ea typeface="맑은 고딕" panose="020B0503020000020004" pitchFamily="34" charset="-127"/>
                <a:cs typeface="Arial" panose="020B0604020202020204" pitchFamily="34" charset="0"/>
              </a:rPr>
              <a:t>A</a:t>
            </a:r>
            <a:r>
              <a:rPr lang="en-US" altLang="ko-KR" sz="4500" b="1" dirty="0" smtClean="0">
                <a:solidFill>
                  <a:prstClr val="white"/>
                </a:solidFill>
                <a:latin typeface="Arial" panose="020B0604020202020204" pitchFamily="34" charset="0"/>
                <a:ea typeface="맑은 고딕" panose="020B0503020000020004" pitchFamily="34" charset="-127"/>
                <a:cs typeface="Arial" panose="020B0604020202020204" pitchFamily="34" charset="0"/>
              </a:rPr>
              <a:t>cknowledgement </a:t>
            </a:r>
            <a:endParaRPr lang="en-US" sz="4500" dirty="0">
              <a:solidFill>
                <a:prstClr val="white"/>
              </a:solidFill>
              <a:latin typeface="Arial" panose="020B0604020202020204" pitchFamily="34" charset="0"/>
              <a:cs typeface="Arial" panose="020B0604020202020204" pitchFamily="34" charset="0"/>
            </a:endParaRPr>
          </a:p>
        </p:txBody>
      </p:sp>
      <p:sp>
        <p:nvSpPr>
          <p:cNvPr id="3" name="TextBox 2"/>
          <p:cNvSpPr txBox="1"/>
          <p:nvPr/>
        </p:nvSpPr>
        <p:spPr>
          <a:xfrm>
            <a:off x="755401" y="3918107"/>
            <a:ext cx="5945626" cy="2246769"/>
          </a:xfrm>
          <a:prstGeom prst="rect">
            <a:avLst/>
          </a:prstGeom>
          <a:noFill/>
        </p:spPr>
        <p:txBody>
          <a:bodyPr wrap="square" rtlCol="0">
            <a:spAutoFit/>
          </a:bodyPr>
          <a:lstStyle/>
          <a:p>
            <a:pPr defTabSz="914286">
              <a:defRPr/>
            </a:pPr>
            <a:r>
              <a:rPr lang="en-US" altLang="ko-KR" sz="2000" b="1" dirty="0">
                <a:solidFill>
                  <a:prstClr val="white"/>
                </a:solidFill>
                <a:cs typeface="Arial" panose="020B0604020202020204" pitchFamily="34" charset="0"/>
              </a:rPr>
              <a:t>Expertise in</a:t>
            </a:r>
            <a:r>
              <a:rPr lang="en-US" altLang="ko-KR" sz="2000" b="1" dirty="0" smtClean="0">
                <a:solidFill>
                  <a:prstClr val="white"/>
                </a:solidFill>
                <a:cs typeface="Arial" panose="020B0604020202020204" pitchFamily="34" charset="0"/>
              </a:rPr>
              <a:t>:</a:t>
            </a:r>
          </a:p>
          <a:p>
            <a:pPr defTabSz="914286">
              <a:defRPr/>
            </a:pPr>
            <a:endParaRPr lang="en-US" altLang="ko-KR" sz="2000" dirty="0">
              <a:solidFill>
                <a:prstClr val="white"/>
              </a:solidFill>
              <a:cs typeface="Arial" panose="020B0604020202020204" pitchFamily="34" charset="0"/>
            </a:endParaRPr>
          </a:p>
          <a:p>
            <a:pPr marL="342900" indent="-342900" defTabSz="914286">
              <a:buFont typeface="Arial" panose="020B0604020202020204" pitchFamily="34" charset="0"/>
              <a:buChar char="•"/>
              <a:defRPr/>
            </a:pPr>
            <a:r>
              <a:rPr lang="en-US" altLang="ko-KR" sz="2000" dirty="0">
                <a:solidFill>
                  <a:prstClr val="white"/>
                </a:solidFill>
                <a:cs typeface="Arial" panose="020B0604020202020204" pitchFamily="34" charset="0"/>
              </a:rPr>
              <a:t>He is the Head of </a:t>
            </a:r>
            <a:r>
              <a:rPr lang="en-US" altLang="ko-KR" sz="2000" dirty="0" smtClean="0">
                <a:solidFill>
                  <a:prstClr val="white"/>
                </a:solidFill>
                <a:cs typeface="Arial" panose="020B0604020202020204" pitchFamily="34" charset="0"/>
              </a:rPr>
              <a:t>Production Management.</a:t>
            </a:r>
          </a:p>
          <a:p>
            <a:pPr defTabSz="914286">
              <a:defRPr/>
            </a:pPr>
            <a:endParaRPr lang="en-US" altLang="ko-KR" sz="2000" dirty="0">
              <a:solidFill>
                <a:prstClr val="white"/>
              </a:solidFill>
              <a:cs typeface="Arial" panose="020B0604020202020204" pitchFamily="34" charset="0"/>
            </a:endParaRPr>
          </a:p>
          <a:p>
            <a:pPr marL="342900" indent="-342900" defTabSz="914286">
              <a:buFont typeface="Arial" panose="020B0604020202020204" pitchFamily="34" charset="0"/>
              <a:buChar char="•"/>
              <a:defRPr/>
            </a:pPr>
            <a:r>
              <a:rPr lang="en-US" altLang="ko-KR" sz="2000" dirty="0" smtClean="0">
                <a:solidFill>
                  <a:prstClr val="white"/>
                </a:solidFill>
                <a:cs typeface="Arial" panose="020B0604020202020204" pitchFamily="34" charset="0"/>
              </a:rPr>
              <a:t>He is responsible for creating and developing medical related items technologically.</a:t>
            </a:r>
            <a:endParaRPr lang="en-US" altLang="ko-KR" sz="2000" dirty="0">
              <a:solidFill>
                <a:prstClr val="white"/>
              </a:solidFill>
              <a:cs typeface="Arial" panose="020B0604020202020204" pitchFamily="34" charset="0"/>
            </a:endParaRPr>
          </a:p>
          <a:p>
            <a:endParaRPr lang="en-US" sz="2000" dirty="0">
              <a:solidFill>
                <a:prstClr val="black"/>
              </a:solidFill>
              <a:cs typeface="Arial" panose="020B0604020202020204" pitchFamily="34" charset="0"/>
            </a:endParaRPr>
          </a:p>
        </p:txBody>
      </p:sp>
      <p:sp>
        <p:nvSpPr>
          <p:cNvPr id="8"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25/27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276657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846160" y="673534"/>
            <a:ext cx="10890913" cy="104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dk2"/>
              </a:buClr>
              <a:buSzPts val="2400"/>
              <a:buFont typeface="Playfair Display"/>
              <a:buNone/>
              <a:defRPr sz="2400" b="0" i="0" u="none" strike="noStrike" cap="none">
                <a:solidFill>
                  <a:schemeClr val="dk2"/>
                </a:solidFill>
                <a:latin typeface="Playfair Display"/>
                <a:ea typeface="Playfair Display"/>
                <a:cs typeface="Playfair Display"/>
                <a:sym typeface="Playfair Display"/>
              </a:defRPr>
            </a:lvl1pPr>
            <a:lvl2pPr marL="914400" marR="0" lvl="1"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2pPr>
            <a:lvl3pPr marL="1371600" marR="0" lvl="2"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3pPr>
            <a:lvl4pPr marL="1828800" marR="0" lvl="3"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4pPr>
            <a:lvl5pPr marL="2286000" marR="0" lvl="4"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5pPr>
            <a:lvl6pPr marL="2743200" marR="0" lvl="5"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6pPr>
            <a:lvl7pPr marL="3200400" marR="0" lvl="6"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7pPr>
            <a:lvl8pPr marL="3657600" marR="0" lvl="7"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8pPr>
            <a:lvl9pPr marL="4114800" marR="0" lvl="8"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9pPr>
          </a:lstStyle>
          <a:p>
            <a:pPr>
              <a:buClr>
                <a:srgbClr val="302A2A"/>
              </a:buClr>
              <a:defRPr/>
            </a:pPr>
            <a:r>
              <a:rPr lang="en-US" sz="1600" kern="0" dirty="0">
                <a:solidFill>
                  <a:srgbClr val="FFFFFF"/>
                </a:solidFill>
                <a:latin typeface="Arial" panose="020B0604020202020204" pitchFamily="34" charset="0"/>
                <a:cs typeface="Arial" panose="020B0604020202020204" pitchFamily="34" charset="0"/>
              </a:rPr>
              <a:t>[1]	Asthma- &amp; allergilinjen. Inhalers for children. Available at: http://www. astmaochallergilinjen.se/barnastma/inhalatorer-for-barn/ [Accessed 24 Feb 2020</a:t>
            </a:r>
            <a:r>
              <a:rPr lang="en-US" sz="1600" kern="0" dirty="0" smtClean="0">
                <a:solidFill>
                  <a:srgbClr val="FFFFFF"/>
                </a:solidFill>
                <a:latin typeface="Arial" panose="020B0604020202020204" pitchFamily="34" charset="0"/>
                <a:cs typeface="Arial" panose="020B0604020202020204" pitchFamily="34" charset="0"/>
              </a:rPr>
              <a:t>].</a:t>
            </a:r>
          </a:p>
          <a:p>
            <a:pPr>
              <a:buClr>
                <a:srgbClr val="302A2A"/>
              </a:buClr>
              <a:defRPr/>
            </a:pPr>
            <a:endParaRPr lang="en-US" sz="1600" kern="0" dirty="0">
              <a:solidFill>
                <a:srgbClr val="FFFFFF"/>
              </a:solidFill>
              <a:latin typeface="Arial" panose="020B0604020202020204" pitchFamily="34" charset="0"/>
              <a:cs typeface="Arial" panose="020B0604020202020204" pitchFamily="34" charset="0"/>
            </a:endParaRPr>
          </a:p>
          <a:p>
            <a:pPr>
              <a:buClr>
                <a:srgbClr val="302A2A"/>
              </a:buClr>
              <a:defRPr/>
            </a:pPr>
            <a:r>
              <a:rPr lang="en-US" sz="1600" kern="0" dirty="0">
                <a:solidFill>
                  <a:srgbClr val="FFFFFF"/>
                </a:solidFill>
                <a:latin typeface="Arial" panose="020B0604020202020204" pitchFamily="34" charset="0"/>
                <a:cs typeface="Arial" panose="020B0604020202020204" pitchFamily="34" charset="0"/>
              </a:rPr>
              <a:t>[2]	Major V, Rosen M, Mushin WW. "Methoxyflurane as an obstetric analgesic: a comparison with trichloroethylene". BMJ. 2 (5529): 1554–61</a:t>
            </a:r>
            <a:r>
              <a:rPr lang="en-US" sz="1600" kern="0" dirty="0" smtClean="0">
                <a:solidFill>
                  <a:srgbClr val="FFFFFF"/>
                </a:solidFill>
                <a:latin typeface="Arial" panose="020B0604020202020204" pitchFamily="34" charset="0"/>
                <a:cs typeface="Arial" panose="020B0604020202020204" pitchFamily="34" charset="0"/>
              </a:rPr>
              <a:t>.</a:t>
            </a:r>
          </a:p>
          <a:p>
            <a:pPr>
              <a:buClr>
                <a:srgbClr val="302A2A"/>
              </a:buClr>
              <a:defRPr/>
            </a:pPr>
            <a:endParaRPr lang="en-US" sz="1600" kern="0" dirty="0">
              <a:solidFill>
                <a:srgbClr val="FFFFFF"/>
              </a:solidFill>
              <a:latin typeface="Arial" panose="020B0604020202020204" pitchFamily="34" charset="0"/>
              <a:cs typeface="Arial" panose="020B0604020202020204" pitchFamily="34" charset="0"/>
            </a:endParaRPr>
          </a:p>
          <a:p>
            <a:pPr>
              <a:buClr>
                <a:srgbClr val="302A2A"/>
              </a:buClr>
              <a:defRPr/>
            </a:pPr>
            <a:r>
              <a:rPr lang="en-US" sz="1600" kern="0" dirty="0">
                <a:solidFill>
                  <a:srgbClr val="FFFFFF"/>
                </a:solidFill>
                <a:latin typeface="Arial" panose="020B0604020202020204" pitchFamily="34" charset="0"/>
                <a:cs typeface="Arial" panose="020B0604020202020204" pitchFamily="34" charset="0"/>
              </a:rPr>
              <a:t>[3]	Cohen, J. Solis (1876). Inhalation in the treatment of disease: its therapeutics and practice. Philadelphia: Lindsay &amp; Blakiston</a:t>
            </a:r>
            <a:r>
              <a:rPr lang="en-US" sz="1600" kern="0" dirty="0" smtClean="0">
                <a:solidFill>
                  <a:srgbClr val="FFFFFF"/>
                </a:solidFill>
                <a:latin typeface="Arial" panose="020B0604020202020204" pitchFamily="34" charset="0"/>
                <a:cs typeface="Arial" panose="020B0604020202020204" pitchFamily="34" charset="0"/>
              </a:rPr>
              <a:t>.</a:t>
            </a:r>
          </a:p>
          <a:p>
            <a:pPr>
              <a:buClr>
                <a:srgbClr val="302A2A"/>
              </a:buClr>
              <a:defRPr/>
            </a:pPr>
            <a:endParaRPr lang="en-US" sz="1600" kern="0" dirty="0">
              <a:solidFill>
                <a:srgbClr val="FFFFFF"/>
              </a:solidFill>
              <a:latin typeface="Arial" panose="020B0604020202020204" pitchFamily="34" charset="0"/>
              <a:cs typeface="Arial" panose="020B0604020202020204" pitchFamily="34" charset="0"/>
            </a:endParaRPr>
          </a:p>
          <a:p>
            <a:pPr>
              <a:buClr>
                <a:srgbClr val="302A2A"/>
              </a:buClr>
              <a:defRPr/>
            </a:pPr>
            <a:r>
              <a:rPr lang="en-US" sz="1600" kern="0" dirty="0">
                <a:solidFill>
                  <a:srgbClr val="FFFFFF"/>
                </a:solidFill>
                <a:latin typeface="Arial" panose="020B0604020202020204" pitchFamily="34" charset="0"/>
                <a:cs typeface="Arial" panose="020B0604020202020204" pitchFamily="34" charset="0"/>
              </a:rPr>
              <a:t>[4]	Nick Baumann (July–August 2011). "Why You're Paying More to Breathe". Mother Jones</a:t>
            </a:r>
            <a:r>
              <a:rPr lang="en-US" sz="1600" kern="0" dirty="0" smtClean="0">
                <a:solidFill>
                  <a:srgbClr val="FFFFFF"/>
                </a:solidFill>
                <a:latin typeface="Arial" panose="020B0604020202020204" pitchFamily="34" charset="0"/>
                <a:cs typeface="Arial" panose="020B0604020202020204" pitchFamily="34" charset="0"/>
              </a:rPr>
              <a:t>.</a:t>
            </a:r>
          </a:p>
          <a:p>
            <a:pPr>
              <a:buClr>
                <a:srgbClr val="302A2A"/>
              </a:buClr>
              <a:defRPr/>
            </a:pPr>
            <a:endParaRPr lang="en-US" sz="1600" kern="0" dirty="0">
              <a:solidFill>
                <a:srgbClr val="FFFFFF"/>
              </a:solidFill>
              <a:latin typeface="Arial" panose="020B0604020202020204" pitchFamily="34" charset="0"/>
              <a:cs typeface="Arial" panose="020B0604020202020204" pitchFamily="34" charset="0"/>
            </a:endParaRPr>
          </a:p>
          <a:p>
            <a:pPr>
              <a:buClr>
                <a:srgbClr val="302A2A"/>
              </a:buClr>
              <a:defRPr/>
            </a:pPr>
            <a:r>
              <a:rPr lang="en-US" sz="1600" kern="0" dirty="0">
                <a:solidFill>
                  <a:srgbClr val="FFFFFF"/>
                </a:solidFill>
                <a:latin typeface="Arial" panose="020B0604020202020204" pitchFamily="34" charset="0"/>
                <a:cs typeface="Arial" panose="020B0604020202020204" pitchFamily="34" charset="0"/>
              </a:rPr>
              <a:t>[5]	Romagnoli A, Busque L, Power DJ. "The "analgizer" in a general hospital: a preliminary report". Canadian Journal of Anesthesia. 17 (3): 275–8</a:t>
            </a:r>
            <a:r>
              <a:rPr lang="en-US" sz="1600" kern="0" dirty="0" smtClean="0">
                <a:solidFill>
                  <a:srgbClr val="FFFFFF"/>
                </a:solidFill>
                <a:latin typeface="Arial" panose="020B0604020202020204" pitchFamily="34" charset="0"/>
                <a:cs typeface="Arial" panose="020B0604020202020204" pitchFamily="34" charset="0"/>
              </a:rPr>
              <a:t>.</a:t>
            </a:r>
          </a:p>
          <a:p>
            <a:pPr>
              <a:buClr>
                <a:srgbClr val="302A2A"/>
              </a:buClr>
              <a:defRPr/>
            </a:pPr>
            <a:endParaRPr lang="en-US" sz="1600" kern="0" dirty="0">
              <a:solidFill>
                <a:srgbClr val="FFFFFF"/>
              </a:solidFill>
              <a:latin typeface="Arial" panose="020B0604020202020204" pitchFamily="34" charset="0"/>
              <a:cs typeface="Arial" panose="020B0604020202020204" pitchFamily="34" charset="0"/>
            </a:endParaRPr>
          </a:p>
          <a:p>
            <a:pPr>
              <a:buClr>
                <a:srgbClr val="302A2A"/>
              </a:buClr>
              <a:defRPr/>
            </a:pPr>
            <a:r>
              <a:rPr lang="en-US" sz="1600" kern="0" dirty="0">
                <a:solidFill>
                  <a:srgbClr val="FFFFFF"/>
                </a:solidFill>
                <a:latin typeface="Arial" panose="020B0604020202020204" pitchFamily="34" charset="0"/>
                <a:cs typeface="Arial" panose="020B0604020202020204" pitchFamily="34" charset="0"/>
              </a:rPr>
              <a:t>[6]	"Asthma Group Concerned "Green" Inhalers May Not be as Effective | ksdk.com | St. Louis, MO". ksdk.com. Retrieved 2010-11-21</a:t>
            </a:r>
            <a:r>
              <a:rPr lang="en-US" sz="1600" kern="0" dirty="0" smtClean="0">
                <a:solidFill>
                  <a:srgbClr val="FFFFFF"/>
                </a:solidFill>
                <a:latin typeface="Arial" panose="020B0604020202020204" pitchFamily="34" charset="0"/>
                <a:cs typeface="Arial" panose="020B0604020202020204" pitchFamily="34" charset="0"/>
              </a:rPr>
              <a:t>.</a:t>
            </a:r>
          </a:p>
          <a:p>
            <a:pPr>
              <a:buClr>
                <a:srgbClr val="302A2A"/>
              </a:buClr>
              <a:defRPr/>
            </a:pPr>
            <a:endParaRPr lang="en-US" sz="1600" kern="0" dirty="0">
              <a:solidFill>
                <a:srgbClr val="FFFFFF"/>
              </a:solidFill>
              <a:latin typeface="Arial" panose="020B0604020202020204" pitchFamily="34" charset="0"/>
              <a:cs typeface="Arial" panose="020B0604020202020204" pitchFamily="34" charset="0"/>
            </a:endParaRPr>
          </a:p>
          <a:p>
            <a:pPr>
              <a:buClr>
                <a:srgbClr val="302A2A"/>
              </a:buClr>
              <a:defRPr/>
            </a:pPr>
            <a:r>
              <a:rPr lang="en-US" sz="1600" kern="0" dirty="0">
                <a:solidFill>
                  <a:srgbClr val="FFFFFF"/>
                </a:solidFill>
                <a:latin typeface="Arial" panose="020B0604020202020204" pitchFamily="34" charset="0"/>
                <a:cs typeface="Arial" panose="020B0604020202020204" pitchFamily="34" charset="0"/>
              </a:rPr>
              <a:t>[7]	Hickey, A.J., ed. (2004). Pharmaceutical Inhalation Aerosol Technology (2nd ed.). NY: Marcel Dekker</a:t>
            </a:r>
            <a:r>
              <a:rPr lang="en-US" sz="1600" kern="0" dirty="0" smtClean="0">
                <a:solidFill>
                  <a:srgbClr val="FFFFFF"/>
                </a:solidFill>
                <a:latin typeface="Arial" panose="020B0604020202020204" pitchFamily="34" charset="0"/>
                <a:cs typeface="Arial" panose="020B0604020202020204" pitchFamily="34" charset="0"/>
              </a:rPr>
              <a:t>.</a:t>
            </a:r>
          </a:p>
          <a:p>
            <a:pPr>
              <a:buClr>
                <a:srgbClr val="302A2A"/>
              </a:buClr>
              <a:defRPr/>
            </a:pPr>
            <a:endParaRPr lang="en-US" sz="1600" kern="0" dirty="0">
              <a:solidFill>
                <a:srgbClr val="FFFFFF"/>
              </a:solidFill>
              <a:latin typeface="Arial" panose="020B0604020202020204" pitchFamily="34" charset="0"/>
              <a:cs typeface="Arial" panose="020B0604020202020204" pitchFamily="34" charset="0"/>
            </a:endParaRPr>
          </a:p>
          <a:p>
            <a:pPr>
              <a:buClr>
                <a:srgbClr val="302A2A"/>
              </a:buClr>
              <a:defRPr/>
            </a:pPr>
            <a:r>
              <a:rPr lang="en-US" sz="1600" kern="0" dirty="0">
                <a:solidFill>
                  <a:srgbClr val="FFFFFF"/>
                </a:solidFill>
                <a:latin typeface="Arial" panose="020B0604020202020204" pitchFamily="34" charset="0"/>
                <a:cs typeface="Arial" panose="020B0604020202020204" pitchFamily="34" charset="0"/>
              </a:rPr>
              <a:t>[8]	Asthma UK and British Lung Foundation Partnership, Smart Inhaler.  2020. Available at: https://www.asthma.org.uk/advice/inhalers-medicines-treatments/inhalers-and-spacers/smart-inhalers/ [Accessed 24 Feb 2020].</a:t>
            </a:r>
          </a:p>
        </p:txBody>
      </p:sp>
      <p:sp>
        <p:nvSpPr>
          <p:cNvPr id="10" name="Google Shape;91;p17"/>
          <p:cNvSpPr txBox="1">
            <a:spLocks/>
          </p:cNvSpPr>
          <p:nvPr/>
        </p:nvSpPr>
        <p:spPr>
          <a:xfrm>
            <a:off x="2698830" y="-122830"/>
            <a:ext cx="5670470" cy="573205"/>
          </a:xfrm>
          <a:prstGeom prst="rect">
            <a:avLst/>
          </a:prstGeom>
          <a:noFill/>
          <a:ln>
            <a:noFill/>
          </a:ln>
          <a:effectLst>
            <a:outerShdw blurRad="14288" dist="28575" dir="7560000" algn="bl" rotWithShape="0">
              <a:srgbClr val="351C75">
                <a:alpha val="24000"/>
              </a:srgb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Playfair Display"/>
              <a:buNone/>
              <a:defRPr sz="6398" b="1" i="0" u="none" strike="noStrike" cap="none">
                <a:solidFill>
                  <a:schemeClr val="lt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lt1"/>
              </a:buClr>
              <a:buSzPts val="4800"/>
              <a:buFont typeface="Playfair Display"/>
              <a:buNone/>
              <a:defRPr sz="6398" b="1" i="0" u="none" strike="noStrike" cap="none">
                <a:solidFill>
                  <a:schemeClr val="lt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lt1"/>
              </a:buClr>
              <a:buSzPts val="4800"/>
              <a:buFont typeface="Playfair Display"/>
              <a:buNone/>
              <a:defRPr sz="6398" b="1" i="0" u="none" strike="noStrike" cap="none">
                <a:solidFill>
                  <a:schemeClr val="lt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lt1"/>
              </a:buClr>
              <a:buSzPts val="4800"/>
              <a:buFont typeface="Playfair Display"/>
              <a:buNone/>
              <a:defRPr sz="6398" b="1" i="0" u="none" strike="noStrike" cap="none">
                <a:solidFill>
                  <a:schemeClr val="lt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lt1"/>
              </a:buClr>
              <a:buSzPts val="4800"/>
              <a:buFont typeface="Playfair Display"/>
              <a:buNone/>
              <a:defRPr sz="6398" b="1" i="0" u="none" strike="noStrike" cap="none">
                <a:solidFill>
                  <a:schemeClr val="lt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lt1"/>
              </a:buClr>
              <a:buSzPts val="4800"/>
              <a:buFont typeface="Playfair Display"/>
              <a:buNone/>
              <a:defRPr sz="6398" b="1" i="0" u="none" strike="noStrike" cap="none">
                <a:solidFill>
                  <a:schemeClr val="lt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lt1"/>
              </a:buClr>
              <a:buSzPts val="4800"/>
              <a:buFont typeface="Playfair Display"/>
              <a:buNone/>
              <a:defRPr sz="6398" b="1" i="0" u="none" strike="noStrike" cap="none">
                <a:solidFill>
                  <a:schemeClr val="lt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lt1"/>
              </a:buClr>
              <a:buSzPts val="4800"/>
              <a:buFont typeface="Playfair Display"/>
              <a:buNone/>
              <a:defRPr sz="6398" b="1" i="0" u="none" strike="noStrike" cap="none">
                <a:solidFill>
                  <a:schemeClr val="lt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lt1"/>
              </a:buClr>
              <a:buSzPts val="4800"/>
              <a:buFont typeface="Playfair Display"/>
              <a:buNone/>
              <a:defRPr sz="6398" b="1" i="0" u="none" strike="noStrike" cap="none">
                <a:solidFill>
                  <a:schemeClr val="lt1"/>
                </a:solidFill>
                <a:latin typeface="Playfair Display"/>
                <a:ea typeface="Playfair Display"/>
                <a:cs typeface="Playfair Display"/>
                <a:sym typeface="Playfair Display"/>
              </a:defRPr>
            </a:lvl9pPr>
          </a:lstStyle>
          <a:p>
            <a:pPr algn="ctr">
              <a:buClr>
                <a:srgbClr val="FFFFFF"/>
              </a:buClr>
              <a:defRPr/>
            </a:pPr>
            <a:r>
              <a:rPr lang="en-US" sz="3200" kern="0" dirty="0" smtClean="0">
                <a:solidFill>
                  <a:schemeClr val="tx1"/>
                </a:solidFill>
                <a:latin typeface="Arial" panose="020B0604020202020204" pitchFamily="34" charset="0"/>
                <a:cs typeface="Arial" panose="020B0604020202020204" pitchFamily="34" charset="0"/>
              </a:rPr>
              <a:t>References</a:t>
            </a:r>
            <a:endParaRPr lang="en-US" sz="3200" kern="0" dirty="0">
              <a:solidFill>
                <a:schemeClr val="tx1"/>
              </a:solidFill>
              <a:latin typeface="Arial" panose="020B0604020202020204" pitchFamily="34" charset="0"/>
              <a:cs typeface="Arial" panose="020B0604020202020204" pitchFamily="34" charset="0"/>
            </a:endParaRPr>
          </a:p>
        </p:txBody>
      </p:sp>
      <p:sp>
        <p:nvSpPr>
          <p:cNvPr id="11" name="Subtitle 2"/>
          <p:cNvSpPr txBox="1">
            <a:spLocks/>
          </p:cNvSpPr>
          <p:nvPr/>
        </p:nvSpPr>
        <p:spPr>
          <a:xfrm>
            <a:off x="688452" y="450375"/>
            <a:ext cx="10890913" cy="104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dk2"/>
              </a:buClr>
              <a:buSzPts val="2400"/>
              <a:buFont typeface="Playfair Display"/>
              <a:buNone/>
              <a:defRPr sz="2400" b="0" i="0" u="none" strike="noStrike" cap="none">
                <a:solidFill>
                  <a:schemeClr val="dk2"/>
                </a:solidFill>
                <a:latin typeface="Playfair Display"/>
                <a:ea typeface="Playfair Display"/>
                <a:cs typeface="Playfair Display"/>
                <a:sym typeface="Playfair Display"/>
              </a:defRPr>
            </a:lvl1pPr>
            <a:lvl2pPr marL="914400" marR="0" lvl="1"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2pPr>
            <a:lvl3pPr marL="1371600" marR="0" lvl="2"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3pPr>
            <a:lvl4pPr marL="1828800" marR="0" lvl="3"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4pPr>
            <a:lvl5pPr marL="2286000" marR="0" lvl="4"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5pPr>
            <a:lvl6pPr marL="2743200" marR="0" lvl="5"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6pPr>
            <a:lvl7pPr marL="3200400" marR="0" lvl="6"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7pPr>
            <a:lvl8pPr marL="3657600" marR="0" lvl="7"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8pPr>
            <a:lvl9pPr marL="4114800" marR="0" lvl="8" indent="-381000" algn="l" rtl="0">
              <a:lnSpc>
                <a:spcPct val="115000"/>
              </a:lnSpc>
              <a:spcBef>
                <a:spcPts val="0"/>
              </a:spcBef>
              <a:spcAft>
                <a:spcPts val="0"/>
              </a:spcAft>
              <a:buClr>
                <a:schemeClr val="dk2"/>
              </a:buClr>
              <a:buSzPts val="3000"/>
              <a:buFont typeface="Playfair Display"/>
              <a:buNone/>
              <a:defRPr sz="3999" b="0" i="0" u="none" strike="noStrike" cap="none">
                <a:solidFill>
                  <a:schemeClr val="dk2"/>
                </a:solidFill>
                <a:latin typeface="Playfair Display"/>
                <a:ea typeface="Playfair Display"/>
                <a:cs typeface="Playfair Display"/>
                <a:sym typeface="Playfair Display"/>
              </a:defRPr>
            </a:lvl9pPr>
          </a:lstStyle>
          <a:p>
            <a:pPr>
              <a:buClr>
                <a:srgbClr val="302A2A"/>
              </a:buClr>
              <a:defRPr/>
            </a:pPr>
            <a:r>
              <a:rPr lang="en-US" sz="1600" kern="0" dirty="0">
                <a:solidFill>
                  <a:schemeClr val="tx1"/>
                </a:solidFill>
                <a:latin typeface="Arial" panose="020B0604020202020204" pitchFamily="34" charset="0"/>
                <a:cs typeface="Arial" panose="020B0604020202020204" pitchFamily="34" charset="0"/>
              </a:rPr>
              <a:t>[1]	Asthma- &amp; allergilinjen. Inhalers for children. Available at: http://www. astmaochallergilinjen.se/barnastma/inhalatorer-for-barn/ [Accessed 24 Feb 2020</a:t>
            </a:r>
            <a:r>
              <a:rPr lang="en-US" sz="1600" kern="0" dirty="0" smtClean="0">
                <a:solidFill>
                  <a:schemeClr val="tx1"/>
                </a:solidFill>
                <a:latin typeface="Arial" panose="020B0604020202020204" pitchFamily="34" charset="0"/>
                <a:cs typeface="Arial" panose="020B0604020202020204" pitchFamily="34" charset="0"/>
              </a:rPr>
              <a:t>].</a:t>
            </a:r>
          </a:p>
          <a:p>
            <a:pPr>
              <a:buClr>
                <a:srgbClr val="302A2A"/>
              </a:buClr>
              <a:defRPr/>
            </a:pPr>
            <a:endParaRPr lang="en-US" sz="1600" kern="0" dirty="0">
              <a:solidFill>
                <a:schemeClr val="tx1"/>
              </a:solidFill>
              <a:latin typeface="Arial" panose="020B0604020202020204" pitchFamily="34" charset="0"/>
              <a:cs typeface="Arial" panose="020B0604020202020204" pitchFamily="34" charset="0"/>
            </a:endParaRPr>
          </a:p>
          <a:p>
            <a:pPr>
              <a:buClr>
                <a:srgbClr val="302A2A"/>
              </a:buClr>
              <a:defRPr/>
            </a:pPr>
            <a:r>
              <a:rPr lang="en-US" sz="1600" kern="0" dirty="0">
                <a:solidFill>
                  <a:schemeClr val="tx1"/>
                </a:solidFill>
                <a:latin typeface="Arial" panose="020B0604020202020204" pitchFamily="34" charset="0"/>
                <a:cs typeface="Arial" panose="020B0604020202020204" pitchFamily="34" charset="0"/>
              </a:rPr>
              <a:t>[2]	Major V, Rosen M, Mushin WW. "Methoxyflurane as an obstetric analgesic: a comparison with trichloroethylene". BMJ. 2 (5529): 1554–61</a:t>
            </a:r>
            <a:r>
              <a:rPr lang="en-US" sz="1600" kern="0" dirty="0" smtClean="0">
                <a:solidFill>
                  <a:schemeClr val="tx1"/>
                </a:solidFill>
                <a:latin typeface="Arial" panose="020B0604020202020204" pitchFamily="34" charset="0"/>
                <a:cs typeface="Arial" panose="020B0604020202020204" pitchFamily="34" charset="0"/>
              </a:rPr>
              <a:t>.</a:t>
            </a:r>
          </a:p>
          <a:p>
            <a:pPr>
              <a:buClr>
                <a:srgbClr val="302A2A"/>
              </a:buClr>
              <a:defRPr/>
            </a:pPr>
            <a:endParaRPr lang="en-US" sz="1600" kern="0" dirty="0">
              <a:solidFill>
                <a:schemeClr val="tx1"/>
              </a:solidFill>
              <a:latin typeface="Arial" panose="020B0604020202020204" pitchFamily="34" charset="0"/>
              <a:cs typeface="Arial" panose="020B0604020202020204" pitchFamily="34" charset="0"/>
            </a:endParaRPr>
          </a:p>
          <a:p>
            <a:pPr>
              <a:buClr>
                <a:srgbClr val="302A2A"/>
              </a:buClr>
              <a:defRPr/>
            </a:pPr>
            <a:r>
              <a:rPr lang="en-US" sz="1600" kern="0" dirty="0">
                <a:solidFill>
                  <a:schemeClr val="tx1"/>
                </a:solidFill>
                <a:latin typeface="Arial" panose="020B0604020202020204" pitchFamily="34" charset="0"/>
                <a:cs typeface="Arial" panose="020B0604020202020204" pitchFamily="34" charset="0"/>
              </a:rPr>
              <a:t>[3]	Cohen, J. Solis (1876). Inhalation in the treatment of disease: its therapeutics and practice. Philadelphia: Lindsay &amp; Blakiston</a:t>
            </a:r>
            <a:r>
              <a:rPr lang="en-US" sz="1600" kern="0" dirty="0" smtClean="0">
                <a:solidFill>
                  <a:schemeClr val="tx1"/>
                </a:solidFill>
                <a:latin typeface="Arial" panose="020B0604020202020204" pitchFamily="34" charset="0"/>
                <a:cs typeface="Arial" panose="020B0604020202020204" pitchFamily="34" charset="0"/>
              </a:rPr>
              <a:t>.</a:t>
            </a:r>
          </a:p>
          <a:p>
            <a:pPr>
              <a:buClr>
                <a:srgbClr val="302A2A"/>
              </a:buClr>
              <a:defRPr/>
            </a:pPr>
            <a:endParaRPr lang="en-US" sz="1600" kern="0" dirty="0">
              <a:solidFill>
                <a:schemeClr val="tx1"/>
              </a:solidFill>
              <a:latin typeface="Arial" panose="020B0604020202020204" pitchFamily="34" charset="0"/>
              <a:cs typeface="Arial" panose="020B0604020202020204" pitchFamily="34" charset="0"/>
            </a:endParaRPr>
          </a:p>
          <a:p>
            <a:pPr>
              <a:buClr>
                <a:srgbClr val="302A2A"/>
              </a:buClr>
              <a:defRPr/>
            </a:pPr>
            <a:r>
              <a:rPr lang="en-US" sz="1600" kern="0" dirty="0">
                <a:solidFill>
                  <a:schemeClr val="tx1"/>
                </a:solidFill>
                <a:latin typeface="Arial" panose="020B0604020202020204" pitchFamily="34" charset="0"/>
                <a:cs typeface="Arial" panose="020B0604020202020204" pitchFamily="34" charset="0"/>
              </a:rPr>
              <a:t>[4]	Nick Baumann (July–August 2011). "Why You're Paying More to Breathe". Mother Jones</a:t>
            </a:r>
            <a:r>
              <a:rPr lang="en-US" sz="1600" kern="0" dirty="0" smtClean="0">
                <a:solidFill>
                  <a:schemeClr val="tx1"/>
                </a:solidFill>
                <a:latin typeface="Arial" panose="020B0604020202020204" pitchFamily="34" charset="0"/>
                <a:cs typeface="Arial" panose="020B0604020202020204" pitchFamily="34" charset="0"/>
              </a:rPr>
              <a:t>.</a:t>
            </a:r>
          </a:p>
          <a:p>
            <a:pPr>
              <a:buClr>
                <a:srgbClr val="302A2A"/>
              </a:buClr>
              <a:defRPr/>
            </a:pPr>
            <a:endParaRPr lang="en-US" sz="1600" kern="0" dirty="0">
              <a:solidFill>
                <a:schemeClr val="tx1"/>
              </a:solidFill>
              <a:latin typeface="Arial" panose="020B0604020202020204" pitchFamily="34" charset="0"/>
              <a:cs typeface="Arial" panose="020B0604020202020204" pitchFamily="34" charset="0"/>
            </a:endParaRPr>
          </a:p>
          <a:p>
            <a:pPr>
              <a:buClr>
                <a:srgbClr val="302A2A"/>
              </a:buClr>
              <a:defRPr/>
            </a:pPr>
            <a:r>
              <a:rPr lang="en-US" sz="1600" kern="0" dirty="0">
                <a:solidFill>
                  <a:schemeClr val="tx1"/>
                </a:solidFill>
                <a:latin typeface="Arial" panose="020B0604020202020204" pitchFamily="34" charset="0"/>
                <a:cs typeface="Arial" panose="020B0604020202020204" pitchFamily="34" charset="0"/>
              </a:rPr>
              <a:t>[5]	Romagnoli A, Busque L, Power DJ. "The "analgizer" in a general hospital: a preliminary report". Canadian Journal of Anesthesia. 17 (3): 275–8</a:t>
            </a:r>
            <a:r>
              <a:rPr lang="en-US" sz="1600" kern="0" dirty="0" smtClean="0">
                <a:solidFill>
                  <a:schemeClr val="tx1"/>
                </a:solidFill>
                <a:latin typeface="Arial" panose="020B0604020202020204" pitchFamily="34" charset="0"/>
                <a:cs typeface="Arial" panose="020B0604020202020204" pitchFamily="34" charset="0"/>
              </a:rPr>
              <a:t>.</a:t>
            </a:r>
          </a:p>
          <a:p>
            <a:pPr>
              <a:buClr>
                <a:srgbClr val="302A2A"/>
              </a:buClr>
              <a:defRPr/>
            </a:pPr>
            <a:endParaRPr lang="en-US" sz="1600" kern="0" dirty="0">
              <a:solidFill>
                <a:schemeClr val="tx1"/>
              </a:solidFill>
              <a:latin typeface="Arial" panose="020B0604020202020204" pitchFamily="34" charset="0"/>
              <a:cs typeface="Arial" panose="020B0604020202020204" pitchFamily="34" charset="0"/>
            </a:endParaRPr>
          </a:p>
          <a:p>
            <a:pPr>
              <a:buClr>
                <a:srgbClr val="302A2A"/>
              </a:buClr>
              <a:defRPr/>
            </a:pPr>
            <a:r>
              <a:rPr lang="en-US" sz="1600" kern="0" dirty="0">
                <a:solidFill>
                  <a:schemeClr val="tx1"/>
                </a:solidFill>
                <a:latin typeface="Arial" panose="020B0604020202020204" pitchFamily="34" charset="0"/>
                <a:cs typeface="Arial" panose="020B0604020202020204" pitchFamily="34" charset="0"/>
              </a:rPr>
              <a:t>[6]	"Asthma Group Concerned "Green" Inhalers May Not be as Effective | ksdk.com | St. Louis, MO". ksdk.com. Retrieved 2010-11-21</a:t>
            </a:r>
            <a:r>
              <a:rPr lang="en-US" sz="1600" kern="0" dirty="0" smtClean="0">
                <a:solidFill>
                  <a:schemeClr val="tx1"/>
                </a:solidFill>
                <a:latin typeface="Arial" panose="020B0604020202020204" pitchFamily="34" charset="0"/>
                <a:cs typeface="Arial" panose="020B0604020202020204" pitchFamily="34" charset="0"/>
              </a:rPr>
              <a:t>.</a:t>
            </a:r>
          </a:p>
          <a:p>
            <a:pPr>
              <a:buClr>
                <a:srgbClr val="302A2A"/>
              </a:buClr>
              <a:defRPr/>
            </a:pPr>
            <a:endParaRPr lang="en-US" sz="1600" kern="0" dirty="0">
              <a:solidFill>
                <a:schemeClr val="tx1"/>
              </a:solidFill>
              <a:latin typeface="Arial" panose="020B0604020202020204" pitchFamily="34" charset="0"/>
              <a:cs typeface="Arial" panose="020B0604020202020204" pitchFamily="34" charset="0"/>
            </a:endParaRPr>
          </a:p>
          <a:p>
            <a:pPr>
              <a:buClr>
                <a:srgbClr val="302A2A"/>
              </a:buClr>
              <a:defRPr/>
            </a:pPr>
            <a:r>
              <a:rPr lang="en-US" sz="1600" kern="0" dirty="0">
                <a:solidFill>
                  <a:schemeClr val="tx1"/>
                </a:solidFill>
                <a:latin typeface="Arial" panose="020B0604020202020204" pitchFamily="34" charset="0"/>
                <a:cs typeface="Arial" panose="020B0604020202020204" pitchFamily="34" charset="0"/>
              </a:rPr>
              <a:t>[7]	Hickey, A.J., ed. (2004). Pharmaceutical Inhalation Aerosol Technology (2nd ed.). NY: Marcel Dekker</a:t>
            </a:r>
            <a:r>
              <a:rPr lang="en-US" sz="1600" kern="0" dirty="0" smtClean="0">
                <a:solidFill>
                  <a:schemeClr val="tx1"/>
                </a:solidFill>
                <a:latin typeface="Arial" panose="020B0604020202020204" pitchFamily="34" charset="0"/>
                <a:cs typeface="Arial" panose="020B0604020202020204" pitchFamily="34" charset="0"/>
              </a:rPr>
              <a:t>.</a:t>
            </a:r>
          </a:p>
          <a:p>
            <a:pPr>
              <a:buClr>
                <a:srgbClr val="302A2A"/>
              </a:buClr>
              <a:defRPr/>
            </a:pPr>
            <a:endParaRPr lang="en-US" sz="1600" kern="0" dirty="0">
              <a:solidFill>
                <a:schemeClr val="tx1"/>
              </a:solidFill>
              <a:latin typeface="Arial" panose="020B0604020202020204" pitchFamily="34" charset="0"/>
              <a:cs typeface="Arial" panose="020B0604020202020204" pitchFamily="34" charset="0"/>
            </a:endParaRPr>
          </a:p>
          <a:p>
            <a:pPr>
              <a:buClr>
                <a:srgbClr val="302A2A"/>
              </a:buClr>
              <a:defRPr/>
            </a:pPr>
            <a:r>
              <a:rPr lang="en-US" sz="1600" kern="0" dirty="0">
                <a:solidFill>
                  <a:schemeClr val="tx1"/>
                </a:solidFill>
                <a:latin typeface="Arial" panose="020B0604020202020204" pitchFamily="34" charset="0"/>
                <a:cs typeface="Arial" panose="020B0604020202020204" pitchFamily="34" charset="0"/>
              </a:rPr>
              <a:t>[8]	Asthma UK and British Lung Foundation Partnership, Smart Inhaler.  2020. Available at: https://www.asthma.org.uk/advice/inhalers-medicines-treatments/inhalers-and-spacers/smart-inhalers/ [Accessed 24 Feb 2020].</a:t>
            </a:r>
          </a:p>
        </p:txBody>
      </p:sp>
      <p:sp>
        <p:nvSpPr>
          <p:cNvPr id="12" name="Slide Number Placeholder 6">
            <a:extLst>
              <a:ext uri="{FF2B5EF4-FFF2-40B4-BE49-F238E27FC236}">
                <a16:creationId xmlns="" xmlns:a16="http://schemas.microsoft.com/office/drawing/2014/main" id="{62E62710-286F-4B00-9BF4-C4E48604ED0D}"/>
              </a:ext>
            </a:extLst>
          </p:cNvPr>
          <p:cNvSpPr txBox="1">
            <a:spLocks/>
          </p:cNvSpPr>
          <p:nvPr/>
        </p:nvSpPr>
        <p:spPr>
          <a:xfrm>
            <a:off x="925773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60000"/>
                    <a:lumOff val="40000"/>
                  </a:schemeClr>
                </a:solidFill>
                <a:latin typeface="Calibri Light"/>
              </a:rPr>
              <a:t>26/27</a:t>
            </a:r>
            <a:endParaRPr lang="en-US" sz="2000" dirty="0">
              <a:solidFill>
                <a:schemeClr val="bg2">
                  <a:lumMod val="60000"/>
                  <a:lumOff val="40000"/>
                </a:schemeClr>
              </a:solidFill>
              <a:latin typeface="Calibri Light"/>
            </a:endParaRPr>
          </a:p>
        </p:txBody>
      </p:sp>
    </p:spTree>
    <p:extLst>
      <p:ext uri="{BB962C8B-B14F-4D97-AF65-F5344CB8AC3E}">
        <p14:creationId xmlns:p14="http://schemas.microsoft.com/office/powerpoint/2010/main" val="171295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2453" y="4977793"/>
            <a:ext cx="8093034" cy="1778607"/>
          </a:xfrm>
          <a:prstGeom prst="rect">
            <a:avLst/>
          </a:prstGeom>
        </p:spPr>
        <p:txBody>
          <a:bodyPr/>
          <a:lstStyle/>
          <a:p>
            <a:r>
              <a:rPr lang="en-US" altLang="ko-KR" dirty="0" smtClean="0">
                <a:latin typeface="Arial" panose="020B0604020202020204" pitchFamily="34" charset="0"/>
              </a:rPr>
              <a:t>Thank You </a:t>
            </a:r>
            <a:br>
              <a:rPr lang="en-US" altLang="ko-KR" dirty="0" smtClean="0">
                <a:latin typeface="Arial" panose="020B0604020202020204" pitchFamily="34" charset="0"/>
              </a:rPr>
            </a:br>
            <a:r>
              <a:rPr lang="en-US" altLang="ko-KR" dirty="0" smtClean="0">
                <a:latin typeface="Arial" panose="020B0604020202020204" pitchFamily="34" charset="0"/>
              </a:rPr>
              <a:t>Everyone</a:t>
            </a:r>
            <a:endParaRPr lang="ko-KR" altLang="en-US" dirty="0">
              <a:latin typeface="Arial" panose="020B0604020202020204" pitchFamily="34" charset="0"/>
            </a:endParaRPr>
          </a:p>
        </p:txBody>
      </p:sp>
    </p:spTree>
    <p:extLst>
      <p:ext uri="{BB962C8B-B14F-4D97-AF65-F5344CB8AC3E}">
        <p14:creationId xmlns:p14="http://schemas.microsoft.com/office/powerpoint/2010/main" val="34467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96181093-D069-46E3-8EFA-D4EF1E61AB7F}"/>
              </a:ext>
            </a:extLst>
          </p:cNvPr>
          <p:cNvSpPr txBox="1"/>
          <p:nvPr/>
        </p:nvSpPr>
        <p:spPr>
          <a:xfrm>
            <a:off x="2508251" y="12700"/>
            <a:ext cx="7169150" cy="692497"/>
          </a:xfrm>
          <a:prstGeom prst="rect">
            <a:avLst/>
          </a:prstGeom>
          <a:noFill/>
        </p:spPr>
        <p:txBody>
          <a:bodyPr wrap="square" lIns="0" tIns="0" rIns="0" bIns="0" rtlCol="0" anchor="t">
            <a:spAutoFit/>
          </a:bodyPr>
          <a:lstStyle/>
          <a:p>
            <a:pPr algn="ctr"/>
            <a:r>
              <a:rPr lang="en-US" sz="4500" b="1" dirty="0">
                <a:latin typeface="Arial" panose="020B0604020202020204" pitchFamily="34" charset="0"/>
                <a:cs typeface="Arial" panose="020B0604020202020204" pitchFamily="34" charset="0"/>
              </a:rPr>
              <a:t>Introduction</a:t>
            </a:r>
          </a:p>
        </p:txBody>
      </p:sp>
      <p:sp>
        <p:nvSpPr>
          <p:cNvPr id="5" name="Right Triangle 4">
            <a:extLst>
              <a:ext uri="{FF2B5EF4-FFF2-40B4-BE49-F238E27FC236}">
                <a16:creationId xmlns="" xmlns:a16="http://schemas.microsoft.com/office/drawing/2014/main" id="{5412B7D6-9400-4B66-8814-DCF81BEB0C5A}"/>
              </a:ext>
            </a:extLst>
          </p:cNvPr>
          <p:cNvSpPr/>
          <p:nvPr/>
        </p:nvSpPr>
        <p:spPr>
          <a:xfrm rot="5400000" flipH="1">
            <a:off x="0" y="5372100"/>
            <a:ext cx="1485900" cy="1485900"/>
          </a:xfrm>
          <a:prstGeom prst="rtTriangle">
            <a:avLst/>
          </a:prstGeom>
          <a:solidFill>
            <a:srgbClr val="BBE0E3"/>
          </a:solidFill>
          <a:ln w="12700" cap="flat" cmpd="sng" algn="ctr">
            <a:noFill/>
            <a:prstDash val="solid"/>
            <a:miter lim="800000"/>
          </a:ln>
          <a:effectLst/>
        </p:spPr>
        <p:txBody>
          <a:bodyPr rtlCol="0" anchor="ctr"/>
          <a:lstStyle/>
          <a:p>
            <a:pPr algn="ctr">
              <a:defRPr/>
            </a:pPr>
            <a:endParaRPr lang="en-US" sz="2400" kern="0">
              <a:solidFill>
                <a:srgbClr val="FFFFFF"/>
              </a:solidFill>
              <a:latin typeface="Calibri Light"/>
            </a:endParaRPr>
          </a:p>
        </p:txBody>
      </p:sp>
      <p:sp>
        <p:nvSpPr>
          <p:cNvPr id="6" name="Rectangle 5">
            <a:extLst>
              <a:ext uri="{FF2B5EF4-FFF2-40B4-BE49-F238E27FC236}">
                <a16:creationId xmlns="" xmlns:a16="http://schemas.microsoft.com/office/drawing/2014/main" id="{64ABBA9B-1329-47B1-9E6B-E01B6F3823E7}"/>
              </a:ext>
            </a:extLst>
          </p:cNvPr>
          <p:cNvSpPr/>
          <p:nvPr/>
        </p:nvSpPr>
        <p:spPr>
          <a:xfrm>
            <a:off x="10058400" y="97712"/>
            <a:ext cx="2133600" cy="177800"/>
          </a:xfrm>
          <a:prstGeom prst="rect">
            <a:avLst/>
          </a:prstGeom>
          <a:solidFill>
            <a:srgbClr val="B01B2E">
              <a:lumMod val="60000"/>
              <a:lumOff val="40000"/>
            </a:srgbClr>
          </a:solidFill>
          <a:ln w="12700" cap="flat" cmpd="sng" algn="ctr">
            <a:noFill/>
            <a:prstDash val="solid"/>
            <a:miter lim="800000"/>
          </a:ln>
          <a:effectLst/>
        </p:spPr>
        <p:txBody>
          <a:bodyPr rtlCol="0" anchor="ctr"/>
          <a:lstStyle/>
          <a:p>
            <a:pPr algn="ctr">
              <a:defRPr/>
            </a:pPr>
            <a:endParaRPr lang="en-US" sz="2400" kern="0">
              <a:solidFill>
                <a:srgbClr val="FFFFFF"/>
              </a:solidFill>
              <a:latin typeface="Calibri Light"/>
            </a:endParaRPr>
          </a:p>
        </p:txBody>
      </p:sp>
      <p:sp>
        <p:nvSpPr>
          <p:cNvPr id="7" name="Slide Number Placeholder 6">
            <a:extLst>
              <a:ext uri="{FF2B5EF4-FFF2-40B4-BE49-F238E27FC236}">
                <a16:creationId xmlns="" xmlns:a16="http://schemas.microsoft.com/office/drawing/2014/main" id="{62E62710-286F-4B00-9BF4-C4E48604ED0D}"/>
              </a:ext>
            </a:extLst>
          </p:cNvPr>
          <p:cNvSpPr txBox="1">
            <a:spLocks/>
          </p:cNvSpPr>
          <p:nvPr/>
        </p:nvSpPr>
        <p:spPr>
          <a:xfrm>
            <a:off x="9169400" y="63309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04C915-17D6-486A-86EC-048CBE10C825}" type="slidenum">
              <a:rPr lang="en-US" sz="2000" smtClean="0">
                <a:solidFill>
                  <a:srgbClr val="000000">
                    <a:tint val="75000"/>
                  </a:srgbClr>
                </a:solidFill>
                <a:latin typeface="Calibri Light"/>
              </a:rPr>
              <a:pPr/>
              <a:t>3</a:t>
            </a:fld>
            <a:r>
              <a:rPr lang="en-US" sz="2000" dirty="0" smtClean="0">
                <a:solidFill>
                  <a:srgbClr val="000000">
                    <a:tint val="75000"/>
                  </a:srgbClr>
                </a:solidFill>
                <a:latin typeface="Calibri Light"/>
              </a:rPr>
              <a:t>/27</a:t>
            </a:r>
            <a:endParaRPr lang="en-US" sz="2000" dirty="0">
              <a:solidFill>
                <a:srgbClr val="000000">
                  <a:tint val="75000"/>
                </a:srgbClr>
              </a:solidFill>
              <a:latin typeface="Calibri Light"/>
            </a:endParaRPr>
          </a:p>
        </p:txBody>
      </p:sp>
      <p:sp>
        <p:nvSpPr>
          <p:cNvPr id="8" name="TextBox 7">
            <a:extLst>
              <a:ext uri="{FF2B5EF4-FFF2-40B4-BE49-F238E27FC236}">
                <a16:creationId xmlns="" xmlns:a16="http://schemas.microsoft.com/office/drawing/2014/main" id="{3265137F-0C72-4202-864A-734A119D3210}"/>
              </a:ext>
            </a:extLst>
          </p:cNvPr>
          <p:cNvSpPr txBox="1"/>
          <p:nvPr/>
        </p:nvSpPr>
        <p:spPr>
          <a:xfrm>
            <a:off x="1101975" y="570785"/>
            <a:ext cx="11369425" cy="9602629"/>
          </a:xfrm>
          <a:prstGeom prst="rect">
            <a:avLst/>
          </a:prstGeom>
          <a:noFill/>
        </p:spPr>
        <p:txBody>
          <a:bodyPr wrap="square" lIns="0" tIns="0" rIns="0" bIns="0" rtlCol="0" anchor="t">
            <a:spAutoFit/>
          </a:bodyPr>
          <a:lstStyle/>
          <a:p>
            <a:pPr marL="342900" indent="-342900">
              <a:lnSpc>
                <a:spcPct val="200000"/>
              </a:lnSpc>
              <a:buFont typeface="Wingdings" panose="05000000000000000000" pitchFamily="2" charset="2"/>
              <a:buChar char="§"/>
            </a:pPr>
            <a:r>
              <a:rPr lang="en-US" sz="2400" dirty="0" smtClean="0">
                <a:latin typeface="Arial" panose="020B0604020202020204" pitchFamily="34" charset="0"/>
                <a:cs typeface="Arial" panose="020B0604020202020204" pitchFamily="34" charset="0"/>
              </a:rPr>
              <a:t>Asthma is a clinical condition.</a:t>
            </a:r>
          </a:p>
          <a:p>
            <a:pPr marL="342900" indent="-342900">
              <a:lnSpc>
                <a:spcPct val="200000"/>
              </a:lnSpc>
              <a:buFont typeface="Wingdings" panose="05000000000000000000" pitchFamily="2" charset="2"/>
              <a:buChar char="§"/>
            </a:pPr>
            <a:r>
              <a:rPr lang="en-US" sz="2400" dirty="0" smtClean="0">
                <a:latin typeface="Arial" panose="020B0604020202020204" pitchFamily="34" charset="0"/>
                <a:cs typeface="Arial" panose="020B0604020202020204" pitchFamily="34" charset="0"/>
              </a:rPr>
              <a:t>Asthma </a:t>
            </a:r>
            <a:r>
              <a:rPr lang="en-US" sz="2400" dirty="0">
                <a:latin typeface="Arial" panose="020B0604020202020204" pitchFamily="34" charset="0"/>
                <a:cs typeface="Arial" panose="020B0604020202020204" pitchFamily="34" charset="0"/>
              </a:rPr>
              <a:t>accounts for about 1 of every 250 </a:t>
            </a:r>
            <a:r>
              <a:rPr lang="en-US" sz="2400" dirty="0" smtClean="0">
                <a:latin typeface="Arial" panose="020B0604020202020204" pitchFamily="34" charset="0"/>
                <a:cs typeface="Arial" panose="020B0604020202020204" pitchFamily="34" charset="0"/>
              </a:rPr>
              <a:t>deaths worldwide.</a:t>
            </a:r>
            <a:endParaRPr lang="en-US" sz="2400" dirty="0">
              <a:latin typeface="Arial" panose="020B0604020202020204" pitchFamily="34" charset="0"/>
              <a:cs typeface="Arial" panose="020B0604020202020204" pitchFamily="34" charset="0"/>
            </a:endParaRPr>
          </a:p>
          <a:p>
            <a:pPr marL="342900" indent="-342900">
              <a:lnSpc>
                <a:spcPct val="20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Asthma inhalers are prescription medications </a:t>
            </a:r>
            <a:r>
              <a:rPr lang="en-US" sz="2400" dirty="0" smtClean="0">
                <a:latin typeface="Arial" panose="020B0604020202020204" pitchFamily="34" charset="0"/>
                <a:cs typeface="Arial" panose="020B0604020202020204" pitchFamily="34" charset="0"/>
              </a:rPr>
              <a:t>for asthma symptoms.</a:t>
            </a:r>
            <a:endParaRPr lang="en-US" sz="2400" dirty="0">
              <a:latin typeface="Arial" panose="020B0604020202020204" pitchFamily="34" charset="0"/>
              <a:cs typeface="Arial" panose="020B0604020202020204" pitchFamily="34" charset="0"/>
            </a:endParaRPr>
          </a:p>
          <a:p>
            <a:pPr marL="342900" indent="-342900">
              <a:lnSpc>
                <a:spcPct val="20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An asthma attack can be </a:t>
            </a:r>
            <a:r>
              <a:rPr lang="en-US" sz="2400" dirty="0" smtClean="0">
                <a:latin typeface="Arial" panose="020B0604020202020204" pitchFamily="34" charset="0"/>
                <a:cs typeface="Arial" panose="020B0604020202020204" pitchFamily="34" charset="0"/>
              </a:rPr>
              <a:t>life-threatening.</a:t>
            </a:r>
            <a:endParaRPr lang="en-US" sz="2400" dirty="0">
              <a:latin typeface="Arial" panose="020B0604020202020204" pitchFamily="34" charset="0"/>
              <a:cs typeface="Arial" panose="020B0604020202020204" pitchFamily="34" charset="0"/>
            </a:endParaRPr>
          </a:p>
          <a:p>
            <a:pPr marL="342900" indent="-342900">
              <a:lnSpc>
                <a:spcPct val="20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It's </a:t>
            </a:r>
            <a:r>
              <a:rPr lang="en-US" sz="2400" dirty="0" smtClean="0">
                <a:latin typeface="Arial" panose="020B0604020202020204" pitchFamily="34" charset="0"/>
                <a:cs typeface="Arial" panose="020B0604020202020204" pitchFamily="34" charset="0"/>
              </a:rPr>
              <a:t>important </a:t>
            </a:r>
            <a:r>
              <a:rPr lang="en-US" sz="2400" dirty="0">
                <a:latin typeface="Arial" panose="020B0604020202020204" pitchFamily="34" charset="0"/>
                <a:cs typeface="Arial" panose="020B0604020202020204" pitchFamily="34" charset="0"/>
              </a:rPr>
              <a:t>to understand the intended use </a:t>
            </a:r>
            <a:r>
              <a:rPr lang="en-US" sz="2400" dirty="0" smtClean="0">
                <a:latin typeface="Arial" panose="020B0604020202020204" pitchFamily="34" charset="0"/>
                <a:cs typeface="Arial" panose="020B0604020202020204" pitchFamily="34" charset="0"/>
              </a:rPr>
              <a:t>of inhaler.</a:t>
            </a:r>
          </a:p>
          <a:p>
            <a:pPr marL="342900" indent="-342900">
              <a:lnSpc>
                <a:spcPct val="20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In </a:t>
            </a:r>
            <a:r>
              <a:rPr lang="en-US" sz="2400" dirty="0" smtClean="0">
                <a:latin typeface="Arial" panose="020B0604020202020204" pitchFamily="34" charset="0"/>
                <a:cs typeface="Arial" panose="020B0604020202020204" pitchFamily="34" charset="0"/>
              </a:rPr>
              <a:t>addition we are trying to add some services provisioning.</a:t>
            </a:r>
          </a:p>
          <a:p>
            <a:pPr marL="342900" indent="-342900">
              <a:lnSpc>
                <a:spcPct val="200000"/>
              </a:lnSpc>
              <a:buFont typeface="Wingdings" panose="05000000000000000000" pitchFamily="2" charset="2"/>
              <a:buChar char="§"/>
            </a:pPr>
            <a:r>
              <a:rPr lang="en-US" sz="2400" dirty="0" smtClean="0">
                <a:latin typeface="Arial" panose="020B0604020202020204" pitchFamily="34" charset="0"/>
                <a:cs typeface="Arial" panose="020B0604020202020204" pitchFamily="34" charset="0"/>
              </a:rPr>
              <a:t>Almost </a:t>
            </a:r>
            <a:r>
              <a:rPr lang="en-US" sz="2400" dirty="0">
                <a:latin typeface="Arial" panose="020B0604020202020204" pitchFamily="34" charset="0"/>
                <a:cs typeface="Arial" panose="020B0604020202020204" pitchFamily="34" charset="0"/>
              </a:rPr>
              <a:t>everybody have their </a:t>
            </a:r>
            <a:r>
              <a:rPr lang="en-US" sz="2400" dirty="0" smtClean="0">
                <a:latin typeface="Arial" panose="020B0604020202020204" pitchFamily="34" charset="0"/>
                <a:cs typeface="Arial" panose="020B0604020202020204" pitchFamily="34" charset="0"/>
              </a:rPr>
              <a:t>smartphones.</a:t>
            </a:r>
          </a:p>
          <a:p>
            <a:pPr marL="342900" indent="-342900">
              <a:lnSpc>
                <a:spcPct val="200000"/>
              </a:lnSpc>
              <a:buFont typeface="Wingdings" panose="05000000000000000000" pitchFamily="2" charset="2"/>
              <a:buChar char="§"/>
            </a:pPr>
            <a:r>
              <a:rPr lang="en-US" sz="2400" dirty="0" smtClean="0">
                <a:latin typeface="Arial" panose="020B0604020202020204" pitchFamily="34" charset="0"/>
                <a:cs typeface="Arial" panose="020B0604020202020204" pitchFamily="34" charset="0"/>
              </a:rPr>
              <a:t>A </a:t>
            </a:r>
            <a:r>
              <a:rPr lang="en-US" sz="2400" dirty="0">
                <a:latin typeface="Arial" panose="020B0604020202020204" pitchFamily="34" charset="0"/>
                <a:cs typeface="Arial" panose="020B0604020202020204" pitchFamily="34" charset="0"/>
              </a:rPr>
              <a:t>smart system that integrates </a:t>
            </a:r>
            <a:r>
              <a:rPr lang="en-US" sz="2400" dirty="0" err="1">
                <a:latin typeface="Arial" panose="020B0604020202020204" pitchFamily="34" charset="0"/>
                <a:cs typeface="Arial" panose="020B0604020202020204" pitchFamily="34" charset="0"/>
              </a:rPr>
              <a:t>IoT</a:t>
            </a:r>
            <a:r>
              <a:rPr lang="en-US" sz="2400" dirty="0">
                <a:latin typeface="Arial" panose="020B0604020202020204" pitchFamily="34" charset="0"/>
                <a:cs typeface="Arial" panose="020B0604020202020204" pitchFamily="34" charset="0"/>
              </a:rPr>
              <a:t> and </a:t>
            </a:r>
            <a:r>
              <a:rPr lang="en-US" sz="2400" dirty="0" smtClean="0">
                <a:latin typeface="Arial" panose="020B0604020202020204" pitchFamily="34" charset="0"/>
                <a:cs typeface="Arial" panose="020B0604020202020204" pitchFamily="34" charset="0"/>
              </a:rPr>
              <a:t>Inhaler.</a:t>
            </a:r>
          </a:p>
          <a:p>
            <a:pPr marL="342900" indent="-342900">
              <a:lnSpc>
                <a:spcPct val="200000"/>
              </a:lnSpc>
              <a:buFont typeface="Arial" panose="020B0604020202020204" pitchFamily="34" charset="0"/>
              <a:buChar char="•"/>
            </a:pPr>
            <a:endParaRPr lang="en-US" sz="2400" dirty="0" smtClean="0">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endParaRPr lang="en-US" sz="2400" dirty="0" smtClean="0">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endParaRPr lang="en-US" sz="2400" dirty="0" smtClean="0">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75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64ABBA9B-1329-47B1-9E6B-E01B6F3823E7}"/>
              </a:ext>
            </a:extLst>
          </p:cNvPr>
          <p:cNvSpPr/>
          <p:nvPr/>
        </p:nvSpPr>
        <p:spPr>
          <a:xfrm>
            <a:off x="10058400" y="97712"/>
            <a:ext cx="2133600" cy="1778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 xmlns:a16="http://schemas.microsoft.com/office/drawing/2014/main" id="{E0C3EA78-0262-43CC-97FB-7233D055921D}"/>
              </a:ext>
            </a:extLst>
          </p:cNvPr>
          <p:cNvGrpSpPr/>
          <p:nvPr/>
        </p:nvGrpSpPr>
        <p:grpSpPr>
          <a:xfrm>
            <a:off x="2870840" y="2971998"/>
            <a:ext cx="8375102" cy="1152694"/>
            <a:chOff x="7469381" y="5111660"/>
            <a:chExt cx="3426159" cy="717303"/>
          </a:xfrm>
        </p:grpSpPr>
        <p:sp>
          <p:nvSpPr>
            <p:cNvPr id="7" name="TextBox 6">
              <a:extLst>
                <a:ext uri="{FF2B5EF4-FFF2-40B4-BE49-F238E27FC236}">
                  <a16:creationId xmlns="" xmlns:a16="http://schemas.microsoft.com/office/drawing/2014/main" id="{37064592-F3AC-48D4-BAD5-2DB6EFE954F4}"/>
                </a:ext>
              </a:extLst>
            </p:cNvPr>
            <p:cNvSpPr txBox="1"/>
            <p:nvPr/>
          </p:nvSpPr>
          <p:spPr>
            <a:xfrm>
              <a:off x="7469383" y="5311847"/>
              <a:ext cx="3426157" cy="517116"/>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sz="1800" dirty="0" smtClean="0">
                  <a:latin typeface="Arial" panose="020B0604020202020204" pitchFamily="34" charset="0"/>
                  <a:cs typeface="Arial" panose="020B0604020202020204" pitchFamily="34" charset="0"/>
                </a:rPr>
                <a:t>monitoring patient’s symptoms and their surroundings, will have finding, several context aware based notification giving part to the user by which they have better control </a:t>
              </a:r>
              <a:r>
                <a:rPr lang="en-US" sz="1800" dirty="0">
                  <a:latin typeface="Arial" panose="020B0604020202020204" pitchFamily="34" charset="0"/>
                  <a:cs typeface="Arial" panose="020B0604020202020204" pitchFamily="34" charset="0"/>
                </a:rPr>
                <a:t>over their </a:t>
              </a:r>
              <a:r>
                <a:rPr lang="en-US" sz="1800" dirty="0" smtClean="0">
                  <a:latin typeface="Arial" panose="020B0604020202020204" pitchFamily="34" charset="0"/>
                  <a:cs typeface="Arial" panose="020B0604020202020204" pitchFamily="34" charset="0"/>
                </a:rPr>
                <a:t>disease.</a:t>
              </a:r>
              <a:endParaRPr lang="en-US" sz="1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8EFAF5A3-A7A4-4F8D-B073-F6087CA26D0A}"/>
                </a:ext>
              </a:extLst>
            </p:cNvPr>
            <p:cNvSpPr txBox="1"/>
            <p:nvPr/>
          </p:nvSpPr>
          <p:spPr>
            <a:xfrm>
              <a:off x="7469381" y="5111660"/>
              <a:ext cx="3241559" cy="191525"/>
            </a:xfrm>
            <a:prstGeom prst="rect">
              <a:avLst/>
            </a:prstGeom>
            <a:solidFill>
              <a:schemeClr val="bg1"/>
            </a:solidFill>
            <a:ln w="6350">
              <a:noFill/>
              <a:prstDash val="dash"/>
            </a:ln>
          </p:spPr>
          <p:txBody>
            <a:bodyPr wrap="square" lIns="0" tIns="0" rIns="0" bIns="0" rtlCol="0">
              <a:spAutoFit/>
            </a:bodyPr>
            <a:lstStyle/>
            <a:p>
              <a:r>
                <a:rPr lang="en-US" sz="2000" b="1" dirty="0" smtClean="0">
                  <a:latin typeface="Arial" panose="020B0604020202020204" pitchFamily="34" charset="0"/>
                  <a:cs typeface="Arial" panose="020B0604020202020204" pitchFamily="34" charset="0"/>
                </a:rPr>
                <a:t>Context aware monitoring </a:t>
              </a:r>
              <a:endParaRPr lang="en-US" sz="2000" b="1" dirty="0">
                <a:latin typeface="Arial" panose="020B0604020202020204" pitchFamily="34" charset="0"/>
                <a:cs typeface="Arial" panose="020B0604020202020204" pitchFamily="34" charset="0"/>
              </a:endParaRPr>
            </a:p>
          </p:txBody>
        </p:sp>
      </p:grpSp>
      <p:graphicFrame>
        <p:nvGraphicFramePr>
          <p:cNvPr id="9" name="Chart 8">
            <a:extLst>
              <a:ext uri="{FF2B5EF4-FFF2-40B4-BE49-F238E27FC236}">
                <a16:creationId xmlns="" xmlns:a16="http://schemas.microsoft.com/office/drawing/2014/main" id="{D5EF5671-A69B-4DCE-B744-04ED7E4078F5}"/>
              </a:ext>
            </a:extLst>
          </p:cNvPr>
          <p:cNvGraphicFramePr/>
          <p:nvPr>
            <p:extLst>
              <p:ext uri="{D42A27DB-BD31-4B8C-83A1-F6EECF244321}">
                <p14:modId xmlns:p14="http://schemas.microsoft.com/office/powerpoint/2010/main" val="318984237"/>
              </p:ext>
            </p:extLst>
          </p:nvPr>
        </p:nvGraphicFramePr>
        <p:xfrm>
          <a:off x="1341101" y="2862643"/>
          <a:ext cx="1664752" cy="1388100"/>
        </p:xfrm>
        <a:graphic>
          <a:graphicData uri="http://schemas.openxmlformats.org/drawingml/2006/chart">
            <c:chart xmlns:c="http://schemas.openxmlformats.org/drawingml/2006/chart" xmlns:r="http://schemas.openxmlformats.org/officeDocument/2006/relationships" r:id="rId2"/>
          </a:graphicData>
        </a:graphic>
      </p:graphicFrame>
      <p:sp>
        <p:nvSpPr>
          <p:cNvPr id="10" name="Oval 9">
            <a:extLst>
              <a:ext uri="{FF2B5EF4-FFF2-40B4-BE49-F238E27FC236}">
                <a16:creationId xmlns="" xmlns:a16="http://schemas.microsoft.com/office/drawing/2014/main" id="{60AFEF6C-30F8-457A-86B2-EAC1746A7B4A}"/>
              </a:ext>
            </a:extLst>
          </p:cNvPr>
          <p:cNvSpPr/>
          <p:nvPr/>
        </p:nvSpPr>
        <p:spPr>
          <a:xfrm>
            <a:off x="1742670" y="3125886"/>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 xmlns:a16="http://schemas.microsoft.com/office/drawing/2014/main" id="{8FD6B2DF-814F-4D81-9049-E8ECD36D8FFE}"/>
              </a:ext>
            </a:extLst>
          </p:cNvPr>
          <p:cNvGrpSpPr/>
          <p:nvPr/>
        </p:nvGrpSpPr>
        <p:grpSpPr>
          <a:xfrm>
            <a:off x="2870840" y="1423237"/>
            <a:ext cx="8166100" cy="1184730"/>
            <a:chOff x="7469383" y="927014"/>
            <a:chExt cx="3426157" cy="922813"/>
          </a:xfrm>
        </p:grpSpPr>
        <p:sp>
          <p:nvSpPr>
            <p:cNvPr id="12" name="TextBox 11">
              <a:extLst>
                <a:ext uri="{FF2B5EF4-FFF2-40B4-BE49-F238E27FC236}">
                  <a16:creationId xmlns="" xmlns:a16="http://schemas.microsoft.com/office/drawing/2014/main" id="{F696692B-5A3B-4F08-8DD7-D2980E951EA7}"/>
                </a:ext>
              </a:extLst>
            </p:cNvPr>
            <p:cNvSpPr txBox="1"/>
            <p:nvPr/>
          </p:nvSpPr>
          <p:spPr>
            <a:xfrm>
              <a:off x="7469383" y="1202545"/>
              <a:ext cx="3426157" cy="647282"/>
            </a:xfrm>
            <a:prstGeom prst="rect">
              <a:avLst/>
            </a:prstGeom>
            <a:noFill/>
            <a:ln w="6350">
              <a:noFill/>
              <a:prstDash val="dash"/>
            </a:ln>
          </p:spPr>
          <p:txBody>
            <a:bodyPr wrap="square" lIns="0" tIns="0" rIns="0" bIns="0" rtlCol="0">
              <a:spAutoFit/>
            </a:bodyPr>
            <a:lstStyle/>
            <a:p>
              <a:pPr algn="just"/>
              <a:r>
                <a:rPr lang="en-US" dirty="0" smtClean="0">
                  <a:latin typeface="Arial" panose="020B0604020202020204" pitchFamily="34" charset="0"/>
                  <a:cs typeface="Arial" panose="020B0604020202020204" pitchFamily="34" charset="0"/>
                </a:rPr>
                <a:t>to introduce a smart inhaler which acts as a life saver of asthma patients and work on to available in Bangladeshi market that </a:t>
              </a:r>
              <a:r>
                <a:rPr lang="en-US" dirty="0">
                  <a:latin typeface="Arial" panose="020B0604020202020204" pitchFamily="34" charset="0"/>
                  <a:cs typeface="Arial" panose="020B0604020202020204" pitchFamily="34" charset="0"/>
                </a:rPr>
                <a:t>will make the life of asthma patient easier</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 xmlns:a16="http://schemas.microsoft.com/office/drawing/2014/main" id="{89553626-3F0B-42E2-ACDA-F8358EB51048}"/>
                </a:ext>
              </a:extLst>
            </p:cNvPr>
            <p:cNvSpPr txBox="1"/>
            <p:nvPr/>
          </p:nvSpPr>
          <p:spPr>
            <a:xfrm>
              <a:off x="7469383" y="927014"/>
              <a:ext cx="3015496" cy="239734"/>
            </a:xfrm>
            <a:prstGeom prst="rect">
              <a:avLst/>
            </a:prstGeom>
            <a:solidFill>
              <a:schemeClr val="bg1"/>
            </a:solidFill>
            <a:ln w="6350">
              <a:noFill/>
              <a:prstDash val="dash"/>
            </a:ln>
          </p:spPr>
          <p:txBody>
            <a:bodyPr wrap="square" lIns="0" tIns="0" rIns="0" bIns="0" rtlCol="0">
              <a:spAutoFit/>
            </a:bodyPr>
            <a:lstStyle/>
            <a:p>
              <a:r>
                <a:rPr lang="en-US" sz="2000" b="1" dirty="0" err="1">
                  <a:latin typeface="Arial" panose="020B0604020202020204" pitchFamily="34" charset="0"/>
                  <a:cs typeface="Arial" panose="020B0604020202020204" pitchFamily="34" charset="0"/>
                </a:rPr>
                <a:t>IoT</a:t>
              </a:r>
              <a:r>
                <a:rPr lang="en-US" sz="2000" b="1" dirty="0">
                  <a:latin typeface="Arial" panose="020B0604020202020204" pitchFamily="34" charset="0"/>
                  <a:cs typeface="Arial" panose="020B0604020202020204" pitchFamily="34" charset="0"/>
                </a:rPr>
                <a:t> based affordable system for Asthma Patients</a:t>
              </a:r>
            </a:p>
          </p:txBody>
        </p:sp>
      </p:grpSp>
      <p:graphicFrame>
        <p:nvGraphicFramePr>
          <p:cNvPr id="14" name="Chart 13">
            <a:extLst>
              <a:ext uri="{FF2B5EF4-FFF2-40B4-BE49-F238E27FC236}">
                <a16:creationId xmlns="" xmlns:a16="http://schemas.microsoft.com/office/drawing/2014/main" id="{DFE4BDAA-D55C-40C9-B4A7-5A0607F362C7}"/>
              </a:ext>
            </a:extLst>
          </p:cNvPr>
          <p:cNvGraphicFramePr/>
          <p:nvPr>
            <p:extLst>
              <p:ext uri="{D42A27DB-BD31-4B8C-83A1-F6EECF244321}">
                <p14:modId xmlns:p14="http://schemas.microsoft.com/office/powerpoint/2010/main" val="684484490"/>
              </p:ext>
            </p:extLst>
          </p:nvPr>
        </p:nvGraphicFramePr>
        <p:xfrm>
          <a:off x="1341101" y="1218771"/>
          <a:ext cx="1664752" cy="1388100"/>
        </p:xfrm>
        <a:graphic>
          <a:graphicData uri="http://schemas.openxmlformats.org/drawingml/2006/chart">
            <c:chart xmlns:c="http://schemas.openxmlformats.org/drawingml/2006/chart" xmlns:r="http://schemas.openxmlformats.org/officeDocument/2006/relationships" r:id="rId3"/>
          </a:graphicData>
        </a:graphic>
      </p:graphicFrame>
      <p:sp>
        <p:nvSpPr>
          <p:cNvPr id="15" name="Oval 14">
            <a:extLst>
              <a:ext uri="{FF2B5EF4-FFF2-40B4-BE49-F238E27FC236}">
                <a16:creationId xmlns="" xmlns:a16="http://schemas.microsoft.com/office/drawing/2014/main" id="{77D79D79-A039-4CEF-9DAC-8F54A3CCF24C}"/>
              </a:ext>
            </a:extLst>
          </p:cNvPr>
          <p:cNvSpPr/>
          <p:nvPr/>
        </p:nvSpPr>
        <p:spPr>
          <a:xfrm>
            <a:off x="1742669" y="1469355"/>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 xmlns:a16="http://schemas.microsoft.com/office/drawing/2014/main" id="{96181093-D069-46E3-8EFA-D4EF1E61AB7F}"/>
              </a:ext>
            </a:extLst>
          </p:cNvPr>
          <p:cNvSpPr txBox="1"/>
          <p:nvPr/>
        </p:nvSpPr>
        <p:spPr>
          <a:xfrm>
            <a:off x="2173474" y="207999"/>
            <a:ext cx="7556408" cy="692497"/>
          </a:xfrm>
          <a:prstGeom prst="rect">
            <a:avLst/>
          </a:prstGeom>
          <a:noFill/>
        </p:spPr>
        <p:txBody>
          <a:bodyPr wrap="square" lIns="0" tIns="0" rIns="0" bIns="0" rtlCol="0" anchor="t">
            <a:spAutoFit/>
          </a:bodyPr>
          <a:lstStyle/>
          <a:p>
            <a:pPr algn="ctr"/>
            <a:r>
              <a:rPr lang="en-US" sz="4500" b="1" dirty="0" smtClean="0">
                <a:latin typeface="Arial" panose="020B0604020202020204" pitchFamily="34" charset="0"/>
                <a:cs typeface="Arial" panose="020B0604020202020204" pitchFamily="34" charset="0"/>
              </a:rPr>
              <a:t>Objectives</a:t>
            </a:r>
          </a:p>
        </p:txBody>
      </p:sp>
      <p:sp>
        <p:nvSpPr>
          <p:cNvPr id="17" name="Slide Number Placeholder 6">
            <a:extLst>
              <a:ext uri="{FF2B5EF4-FFF2-40B4-BE49-F238E27FC236}">
                <a16:creationId xmlns="" xmlns:a16="http://schemas.microsoft.com/office/drawing/2014/main" id="{62E62710-286F-4B00-9BF4-C4E48604ED0D}"/>
              </a:ext>
            </a:extLst>
          </p:cNvPr>
          <p:cNvSpPr txBox="1">
            <a:spLocks/>
          </p:cNvSpPr>
          <p:nvPr/>
        </p:nvSpPr>
        <p:spPr>
          <a:xfrm>
            <a:off x="9169400" y="63309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75000"/>
                  </a:schemeClr>
                </a:solidFill>
                <a:latin typeface="Arial" panose="020B0604020202020204" pitchFamily="34" charset="0"/>
                <a:cs typeface="Arial" panose="020B0604020202020204" pitchFamily="34" charset="0"/>
              </a:rPr>
              <a:t>4/27</a:t>
            </a:r>
            <a:endParaRPr lang="en-US" sz="2000" dirty="0">
              <a:solidFill>
                <a:schemeClr val="bg2">
                  <a:lumMod val="75000"/>
                </a:schemeClr>
              </a:solidFill>
              <a:latin typeface="Arial" panose="020B0604020202020204" pitchFamily="34" charset="0"/>
              <a:cs typeface="Arial" panose="020B0604020202020204" pitchFamily="34" charset="0"/>
            </a:endParaRPr>
          </a:p>
        </p:txBody>
      </p:sp>
      <p:graphicFrame>
        <p:nvGraphicFramePr>
          <p:cNvPr id="18" name="Chart 17">
            <a:extLst>
              <a:ext uri="{FF2B5EF4-FFF2-40B4-BE49-F238E27FC236}">
                <a16:creationId xmlns="" xmlns:a16="http://schemas.microsoft.com/office/drawing/2014/main" id="{DFE4BDAA-D55C-40C9-B4A7-5A0607F362C7}"/>
              </a:ext>
            </a:extLst>
          </p:cNvPr>
          <p:cNvGraphicFramePr/>
          <p:nvPr>
            <p:extLst>
              <p:ext uri="{D42A27DB-BD31-4B8C-83A1-F6EECF244321}">
                <p14:modId xmlns:p14="http://schemas.microsoft.com/office/powerpoint/2010/main" val="1310054563"/>
              </p:ext>
            </p:extLst>
          </p:nvPr>
        </p:nvGraphicFramePr>
        <p:xfrm>
          <a:off x="1341099" y="4569018"/>
          <a:ext cx="1664752" cy="1388100"/>
        </p:xfrm>
        <a:graphic>
          <a:graphicData uri="http://schemas.openxmlformats.org/drawingml/2006/chart">
            <c:chart xmlns:c="http://schemas.openxmlformats.org/drawingml/2006/chart" xmlns:r="http://schemas.openxmlformats.org/officeDocument/2006/relationships" r:id="rId4"/>
          </a:graphicData>
        </a:graphic>
      </p:graphicFrame>
      <p:sp>
        <p:nvSpPr>
          <p:cNvPr id="19" name="Oval 18">
            <a:extLst>
              <a:ext uri="{FF2B5EF4-FFF2-40B4-BE49-F238E27FC236}">
                <a16:creationId xmlns="" xmlns:a16="http://schemas.microsoft.com/office/drawing/2014/main" id="{77D79D79-A039-4CEF-9DAC-8F54A3CCF24C}"/>
              </a:ext>
            </a:extLst>
          </p:cNvPr>
          <p:cNvSpPr/>
          <p:nvPr/>
        </p:nvSpPr>
        <p:spPr>
          <a:xfrm>
            <a:off x="1742668" y="4832261"/>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 xmlns:a16="http://schemas.microsoft.com/office/drawing/2014/main" id="{E0C3EA78-0262-43CC-97FB-7233D055921D}"/>
              </a:ext>
            </a:extLst>
          </p:cNvPr>
          <p:cNvGrpSpPr/>
          <p:nvPr/>
        </p:nvGrpSpPr>
        <p:grpSpPr>
          <a:xfrm>
            <a:off x="2870842" y="4702599"/>
            <a:ext cx="8375102" cy="875695"/>
            <a:chOff x="7469381" y="5111660"/>
            <a:chExt cx="3426159" cy="544931"/>
          </a:xfrm>
        </p:grpSpPr>
        <p:sp>
          <p:nvSpPr>
            <p:cNvPr id="21" name="TextBox 20">
              <a:extLst>
                <a:ext uri="{FF2B5EF4-FFF2-40B4-BE49-F238E27FC236}">
                  <a16:creationId xmlns="" xmlns:a16="http://schemas.microsoft.com/office/drawing/2014/main" id="{37064592-F3AC-48D4-BAD5-2DB6EFE954F4}"/>
                </a:ext>
              </a:extLst>
            </p:cNvPr>
            <p:cNvSpPr txBox="1"/>
            <p:nvPr/>
          </p:nvSpPr>
          <p:spPr>
            <a:xfrm>
              <a:off x="7469383" y="5311847"/>
              <a:ext cx="3426157" cy="344744"/>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sz="1800" dirty="0" smtClean="0">
                  <a:latin typeface="Arial" panose="020B0604020202020204" pitchFamily="34" charset="0"/>
                  <a:cs typeface="Arial" panose="020B0604020202020204" pitchFamily="34" charset="0"/>
                </a:rPr>
                <a:t>Through the development, our main objective is to build an efficient way of living for the Asthma patients.</a:t>
              </a:r>
              <a:endParaRPr lang="en-US" sz="18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 xmlns:a16="http://schemas.microsoft.com/office/drawing/2014/main" id="{8EFAF5A3-A7A4-4F8D-B073-F6087CA26D0A}"/>
                </a:ext>
              </a:extLst>
            </p:cNvPr>
            <p:cNvSpPr txBox="1"/>
            <p:nvPr/>
          </p:nvSpPr>
          <p:spPr>
            <a:xfrm>
              <a:off x="7469381" y="5111660"/>
              <a:ext cx="3241559" cy="191525"/>
            </a:xfrm>
            <a:prstGeom prst="rect">
              <a:avLst/>
            </a:prstGeom>
            <a:solidFill>
              <a:schemeClr val="bg1"/>
            </a:solidFill>
            <a:ln w="6350">
              <a:noFill/>
              <a:prstDash val="dash"/>
            </a:ln>
          </p:spPr>
          <p:txBody>
            <a:bodyPr wrap="square" lIns="0" tIns="0" rIns="0" bIns="0" rtlCol="0">
              <a:spAutoFit/>
            </a:bodyPr>
            <a:lstStyle/>
            <a:p>
              <a:r>
                <a:rPr lang="en-US" sz="2000" b="1" dirty="0" smtClean="0">
                  <a:latin typeface="Arial" panose="020B0604020202020204" pitchFamily="34" charset="0"/>
                  <a:cs typeface="Arial" panose="020B0604020202020204" pitchFamily="34" charset="0"/>
                </a:rPr>
                <a:t>Give the Users much efficiency</a:t>
              </a:r>
              <a:endParaRPr lang="en-US" sz="20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7866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7149" y="746088"/>
            <a:ext cx="5966670" cy="710877"/>
          </a:xfrm>
        </p:spPr>
        <p:txBody>
          <a:bodyPr/>
          <a:lstStyle/>
          <a:p>
            <a:r>
              <a:rPr lang="en-US" altLang="ko-KR" sz="4500" b="1" dirty="0"/>
              <a:t>Motivation</a:t>
            </a:r>
          </a:p>
        </p:txBody>
      </p:sp>
      <p:sp>
        <p:nvSpPr>
          <p:cNvPr id="8" name="Oval 7"/>
          <p:cNvSpPr/>
          <p:nvPr/>
        </p:nvSpPr>
        <p:spPr>
          <a:xfrm flipH="1">
            <a:off x="5464765" y="2217386"/>
            <a:ext cx="748982" cy="748982"/>
          </a:xfrm>
          <a:prstGeom prst="ellipse">
            <a:avLst/>
          </a:prstGeom>
          <a:solidFill>
            <a:schemeClr val="accent2"/>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a:solidFill>
                <a:prstClr val="white"/>
              </a:solidFill>
              <a:cs typeface="Arial" pitchFamily="34" charset="0"/>
            </a:endParaRPr>
          </a:p>
        </p:txBody>
      </p:sp>
      <p:grpSp>
        <p:nvGrpSpPr>
          <p:cNvPr id="11" name="Group 10"/>
          <p:cNvGrpSpPr/>
          <p:nvPr/>
        </p:nvGrpSpPr>
        <p:grpSpPr>
          <a:xfrm>
            <a:off x="6392231" y="2237934"/>
            <a:ext cx="4823287" cy="984885"/>
            <a:chOff x="1353016" y="1766707"/>
            <a:chExt cx="3318868" cy="984885"/>
          </a:xfrm>
        </p:grpSpPr>
        <p:sp>
          <p:nvSpPr>
            <p:cNvPr id="12" name="TextBox 11"/>
            <p:cNvSpPr txBox="1"/>
            <p:nvPr/>
          </p:nvSpPr>
          <p:spPr>
            <a:xfrm>
              <a:off x="1364065" y="2012928"/>
              <a:ext cx="3301319" cy="738664"/>
            </a:xfrm>
            <a:prstGeom prst="rect">
              <a:avLst/>
            </a:prstGeom>
            <a:noFill/>
          </p:spPr>
          <p:txBody>
            <a:bodyPr wrap="square" rtlCol="0">
              <a:spAutoFit/>
            </a:bodyPr>
            <a:lstStyle/>
            <a:p>
              <a:pPr algn="just" defTabSz="914286"/>
              <a:r>
                <a:rPr lang="en-US" altLang="ko-KR" sz="1400" dirty="0" smtClean="0">
                  <a:solidFill>
                    <a:prstClr val="black"/>
                  </a:solidFill>
                  <a:cs typeface="Arial" pitchFamily="34" charset="0"/>
                </a:rPr>
                <a:t>Nowadays </a:t>
              </a:r>
              <a:r>
                <a:rPr lang="en-US" altLang="ko-KR" sz="1400" dirty="0" err="1" smtClean="0">
                  <a:solidFill>
                    <a:prstClr val="black"/>
                  </a:solidFill>
                  <a:cs typeface="Arial" pitchFamily="34" charset="0"/>
                </a:rPr>
                <a:t>IoT</a:t>
              </a:r>
              <a:r>
                <a:rPr lang="en-US" altLang="ko-KR" sz="1400" dirty="0" smtClean="0">
                  <a:solidFill>
                    <a:prstClr val="black"/>
                  </a:solidFill>
                  <a:cs typeface="Arial" pitchFamily="34" charset="0"/>
                </a:rPr>
                <a:t> is a state of art technology and we wanted to develop a </a:t>
              </a:r>
              <a:r>
                <a:rPr lang="en-US" altLang="ko-KR" sz="1400" dirty="0" err="1" smtClean="0">
                  <a:solidFill>
                    <a:prstClr val="black"/>
                  </a:solidFill>
                  <a:cs typeface="Arial" pitchFamily="34" charset="0"/>
                </a:rPr>
                <a:t>Iot</a:t>
              </a:r>
              <a:r>
                <a:rPr lang="en-US" altLang="ko-KR" sz="1400" dirty="0" smtClean="0">
                  <a:solidFill>
                    <a:prstClr val="black"/>
                  </a:solidFill>
                  <a:cs typeface="Arial" pitchFamily="34" charset="0"/>
                </a:rPr>
                <a:t> Based Healthcare system which can batter control over </a:t>
              </a:r>
              <a:r>
                <a:rPr lang="en-US" altLang="ko-KR" sz="1400" dirty="0">
                  <a:solidFill>
                    <a:prstClr val="black"/>
                  </a:solidFill>
                  <a:cs typeface="Arial" pitchFamily="34" charset="0"/>
                </a:rPr>
                <a:t>the </a:t>
              </a:r>
              <a:r>
                <a:rPr lang="en-US" altLang="ko-KR" sz="1400" dirty="0" smtClean="0">
                  <a:solidFill>
                    <a:prstClr val="black"/>
                  </a:solidFill>
                  <a:cs typeface="Arial" pitchFamily="34" charset="0"/>
                </a:rPr>
                <a:t>disease – Asthma.</a:t>
              </a:r>
              <a:endParaRPr lang="ko-KR" altLang="en-US" sz="1400" dirty="0">
                <a:solidFill>
                  <a:prstClr val="black"/>
                </a:solidFill>
                <a:cs typeface="Arial" pitchFamily="34" charset="0"/>
              </a:endParaRPr>
            </a:p>
          </p:txBody>
        </p:sp>
        <p:sp>
          <p:nvSpPr>
            <p:cNvPr id="13" name="TextBox 12"/>
            <p:cNvSpPr txBox="1"/>
            <p:nvPr/>
          </p:nvSpPr>
          <p:spPr>
            <a:xfrm>
              <a:off x="1353016" y="1766707"/>
              <a:ext cx="3318868" cy="338554"/>
            </a:xfrm>
            <a:prstGeom prst="rect">
              <a:avLst/>
            </a:prstGeom>
            <a:noFill/>
          </p:spPr>
          <p:txBody>
            <a:bodyPr wrap="square" lIns="108000" rIns="108000" rtlCol="0">
              <a:spAutoFit/>
            </a:bodyPr>
            <a:lstStyle/>
            <a:p>
              <a:pPr defTabSz="914286"/>
              <a:r>
                <a:rPr lang="en-US" altLang="ko-KR" sz="1600" b="1" dirty="0" err="1" smtClean="0">
                  <a:solidFill>
                    <a:srgbClr val="8EDADA">
                      <a:lumMod val="75000"/>
                    </a:srgbClr>
                  </a:solidFill>
                  <a:cs typeface="Arial" pitchFamily="34" charset="0"/>
                </a:rPr>
                <a:t>IoT</a:t>
              </a:r>
              <a:r>
                <a:rPr lang="en-US" altLang="ko-KR" sz="1600" b="1" dirty="0" smtClean="0">
                  <a:solidFill>
                    <a:srgbClr val="8EDADA">
                      <a:lumMod val="75000"/>
                    </a:srgbClr>
                  </a:solidFill>
                  <a:cs typeface="Arial" pitchFamily="34" charset="0"/>
                </a:rPr>
                <a:t> Based Healthcare</a:t>
              </a:r>
              <a:endParaRPr lang="ko-KR" altLang="en-US" sz="1600" b="1" dirty="0">
                <a:solidFill>
                  <a:srgbClr val="8EDADA">
                    <a:lumMod val="75000"/>
                  </a:srgbClr>
                </a:solidFill>
                <a:cs typeface="Arial" pitchFamily="34" charset="0"/>
              </a:endParaRPr>
            </a:p>
          </p:txBody>
        </p:sp>
      </p:grpSp>
      <p:sp>
        <p:nvSpPr>
          <p:cNvPr id="16" name="Oval 15"/>
          <p:cNvSpPr/>
          <p:nvPr/>
        </p:nvSpPr>
        <p:spPr>
          <a:xfrm flipH="1">
            <a:off x="5464764" y="3604402"/>
            <a:ext cx="748982" cy="748982"/>
          </a:xfrm>
          <a:prstGeom prst="ellipse">
            <a:avLst/>
          </a:prstGeom>
          <a:solidFill>
            <a:schemeClr val="tx2">
              <a:lumMod val="75000"/>
            </a:schemeClr>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a:solidFill>
                <a:prstClr val="white"/>
              </a:solidFill>
              <a:cs typeface="Arial" pitchFamily="34" charset="0"/>
            </a:endParaRPr>
          </a:p>
        </p:txBody>
      </p:sp>
      <p:grpSp>
        <p:nvGrpSpPr>
          <p:cNvPr id="17" name="Group 16"/>
          <p:cNvGrpSpPr/>
          <p:nvPr/>
        </p:nvGrpSpPr>
        <p:grpSpPr>
          <a:xfrm>
            <a:off x="6392231" y="3624950"/>
            <a:ext cx="5191588" cy="1200328"/>
            <a:chOff x="1353016" y="1766707"/>
            <a:chExt cx="3318868" cy="1200328"/>
          </a:xfrm>
        </p:grpSpPr>
        <p:sp>
          <p:nvSpPr>
            <p:cNvPr id="18" name="TextBox 17"/>
            <p:cNvSpPr txBox="1"/>
            <p:nvPr/>
          </p:nvSpPr>
          <p:spPr>
            <a:xfrm>
              <a:off x="1364065" y="2012928"/>
              <a:ext cx="3301319" cy="954107"/>
            </a:xfrm>
            <a:prstGeom prst="rect">
              <a:avLst/>
            </a:prstGeom>
            <a:noFill/>
          </p:spPr>
          <p:txBody>
            <a:bodyPr wrap="square" rtlCol="0">
              <a:spAutoFit/>
            </a:bodyPr>
            <a:lstStyle/>
            <a:p>
              <a:pPr algn="just" defTabSz="914286"/>
              <a:r>
                <a:rPr lang="en-US" altLang="ko-KR" sz="1400" dirty="0">
                  <a:solidFill>
                    <a:prstClr val="black"/>
                  </a:solidFill>
                  <a:cs typeface="Arial" pitchFamily="34" charset="0"/>
                </a:rPr>
                <a:t>Sometimes asthma patient’s can not take or forget  to take their inhaler medication timely because of certain reasons, we figure out those reasons and worked on to develop a smart inhaler medication system. </a:t>
              </a:r>
              <a:endParaRPr lang="ko-KR" altLang="en-US" sz="1400" dirty="0">
                <a:solidFill>
                  <a:prstClr val="black"/>
                </a:solidFill>
                <a:cs typeface="Arial" pitchFamily="34" charset="0"/>
              </a:endParaRPr>
            </a:p>
          </p:txBody>
        </p:sp>
        <p:sp>
          <p:nvSpPr>
            <p:cNvPr id="19" name="TextBox 18"/>
            <p:cNvSpPr txBox="1"/>
            <p:nvPr/>
          </p:nvSpPr>
          <p:spPr>
            <a:xfrm>
              <a:off x="1353016" y="1766707"/>
              <a:ext cx="3318868" cy="338554"/>
            </a:xfrm>
            <a:prstGeom prst="rect">
              <a:avLst/>
            </a:prstGeom>
            <a:noFill/>
          </p:spPr>
          <p:txBody>
            <a:bodyPr wrap="square" lIns="108000" rIns="108000" rtlCol="0">
              <a:spAutoFit/>
            </a:bodyPr>
            <a:lstStyle/>
            <a:p>
              <a:pPr defTabSz="914286"/>
              <a:r>
                <a:rPr lang="en-US" altLang="ko-KR" sz="1600" b="1" dirty="0">
                  <a:solidFill>
                    <a:srgbClr val="44546A">
                      <a:lumMod val="75000"/>
                    </a:srgbClr>
                  </a:solidFill>
                  <a:cs typeface="Arial" pitchFamily="34" charset="0"/>
                </a:rPr>
                <a:t>Improve the way of Inhaler medication</a:t>
              </a:r>
              <a:endParaRPr lang="ko-KR" altLang="en-US" sz="1600" b="1" dirty="0">
                <a:solidFill>
                  <a:srgbClr val="44546A">
                    <a:lumMod val="75000"/>
                  </a:srgbClr>
                </a:solidFill>
                <a:cs typeface="Arial" pitchFamily="34" charset="0"/>
              </a:endParaRPr>
            </a:p>
          </p:txBody>
        </p:sp>
      </p:grpSp>
      <p:sp>
        <p:nvSpPr>
          <p:cNvPr id="21" name="Oval 20"/>
          <p:cNvSpPr/>
          <p:nvPr/>
        </p:nvSpPr>
        <p:spPr>
          <a:xfrm flipH="1">
            <a:off x="5464764" y="5071499"/>
            <a:ext cx="748982" cy="748982"/>
          </a:xfrm>
          <a:prstGeom prst="ellipse">
            <a:avLst/>
          </a:prstGeom>
          <a:solidFill>
            <a:schemeClr val="accent1">
              <a:lumMod val="75000"/>
            </a:schemeClr>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ko-KR" altLang="en-US">
              <a:solidFill>
                <a:prstClr val="white"/>
              </a:solidFill>
              <a:cs typeface="Arial" pitchFamily="34" charset="0"/>
            </a:endParaRPr>
          </a:p>
        </p:txBody>
      </p:sp>
      <p:grpSp>
        <p:nvGrpSpPr>
          <p:cNvPr id="22" name="Group 21"/>
          <p:cNvGrpSpPr/>
          <p:nvPr/>
        </p:nvGrpSpPr>
        <p:grpSpPr>
          <a:xfrm>
            <a:off x="6392231" y="5092047"/>
            <a:ext cx="5191588" cy="984885"/>
            <a:chOff x="1353016" y="1766707"/>
            <a:chExt cx="3318868" cy="984885"/>
          </a:xfrm>
        </p:grpSpPr>
        <p:sp>
          <p:nvSpPr>
            <p:cNvPr id="23" name="TextBox 22"/>
            <p:cNvSpPr txBox="1"/>
            <p:nvPr/>
          </p:nvSpPr>
          <p:spPr>
            <a:xfrm>
              <a:off x="1364065" y="2012928"/>
              <a:ext cx="3301319" cy="738664"/>
            </a:xfrm>
            <a:prstGeom prst="rect">
              <a:avLst/>
            </a:prstGeom>
            <a:noFill/>
          </p:spPr>
          <p:txBody>
            <a:bodyPr wrap="square" rtlCol="0">
              <a:spAutoFit/>
            </a:bodyPr>
            <a:lstStyle/>
            <a:p>
              <a:pPr algn="just" defTabSz="914286"/>
              <a:r>
                <a:rPr lang="en-US" altLang="ko-KR" sz="1400" dirty="0" smtClean="0">
                  <a:solidFill>
                    <a:prstClr val="black"/>
                  </a:solidFill>
                  <a:cs typeface="Arial" pitchFamily="34" charset="0"/>
                </a:rPr>
                <a:t>We </a:t>
              </a:r>
              <a:r>
                <a:rPr lang="en-US" altLang="ko-KR" sz="1400" dirty="0" smtClean="0">
                  <a:solidFill>
                    <a:prstClr val="black"/>
                  </a:solidFill>
                  <a:cs typeface="Arial" pitchFamily="34" charset="0"/>
                </a:rPr>
                <a:t>designed </a:t>
              </a:r>
              <a:r>
                <a:rPr lang="en-US" altLang="ko-KR" sz="1400" dirty="0" smtClean="0">
                  <a:solidFill>
                    <a:prstClr val="black"/>
                  </a:solidFill>
                  <a:cs typeface="Arial" pitchFamily="34" charset="0"/>
                </a:rPr>
                <a:t>and developed this system in such a way that – local researchers can develop this system in a cheap way and contribute this project to the society.</a:t>
              </a:r>
              <a:endParaRPr lang="ko-KR" altLang="en-US" sz="1400" dirty="0">
                <a:solidFill>
                  <a:prstClr val="black"/>
                </a:solidFill>
                <a:cs typeface="Arial" pitchFamily="34" charset="0"/>
              </a:endParaRPr>
            </a:p>
          </p:txBody>
        </p:sp>
        <p:sp>
          <p:nvSpPr>
            <p:cNvPr id="24" name="TextBox 23"/>
            <p:cNvSpPr txBox="1"/>
            <p:nvPr/>
          </p:nvSpPr>
          <p:spPr>
            <a:xfrm>
              <a:off x="1353016" y="1766707"/>
              <a:ext cx="3318868" cy="338554"/>
            </a:xfrm>
            <a:prstGeom prst="rect">
              <a:avLst/>
            </a:prstGeom>
            <a:noFill/>
          </p:spPr>
          <p:txBody>
            <a:bodyPr wrap="square" lIns="108000" rIns="108000" rtlCol="0">
              <a:spAutoFit/>
            </a:bodyPr>
            <a:lstStyle/>
            <a:p>
              <a:pPr defTabSz="914286"/>
              <a:r>
                <a:rPr lang="en-US" altLang="ko-KR" sz="1600" b="1" dirty="0" smtClean="0">
                  <a:solidFill>
                    <a:srgbClr val="60BED4">
                      <a:lumMod val="50000"/>
                    </a:srgbClr>
                  </a:solidFill>
                  <a:cs typeface="Arial" pitchFamily="34" charset="0"/>
                </a:rPr>
                <a:t>Contribution for Asthma Society</a:t>
              </a:r>
              <a:endParaRPr lang="ko-KR" altLang="en-US" sz="1600" b="1" dirty="0">
                <a:solidFill>
                  <a:srgbClr val="60BED4">
                    <a:lumMod val="50000"/>
                  </a:srgbClr>
                </a:solidFill>
                <a:cs typeface="Arial" pitchFamily="34" charset="0"/>
              </a:endParaRPr>
            </a:p>
          </p:txBody>
        </p:sp>
      </p:grpSp>
      <p:pic>
        <p:nvPicPr>
          <p:cNvPr id="3" name="Picture Placehold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9333" r="29333"/>
          <a:stretch>
            <a:fillRect/>
          </a:stretch>
        </p:blipFill>
        <p:spPr>
          <a:xfrm>
            <a:off x="0" y="0"/>
            <a:ext cx="5039883" cy="6858000"/>
          </a:xfrm>
        </p:spPr>
      </p:pic>
      <p:sp>
        <p:nvSpPr>
          <p:cNvPr id="25" name="Oval 25">
            <a:extLst>
              <a:ext uri="{FF2B5EF4-FFF2-40B4-BE49-F238E27FC236}">
                <a16:creationId xmlns="" xmlns:a16="http://schemas.microsoft.com/office/drawing/2014/main" id="{37F9AF64-B768-4439-80B8-08FCC480E295}"/>
              </a:ext>
            </a:extLst>
          </p:cNvPr>
          <p:cNvSpPr>
            <a:spLocks noChangeAspect="1"/>
          </p:cNvSpPr>
          <p:nvPr/>
        </p:nvSpPr>
        <p:spPr>
          <a:xfrm>
            <a:off x="5637298" y="2376922"/>
            <a:ext cx="430966" cy="43155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26" name="Chord 32">
            <a:extLst>
              <a:ext uri="{FF2B5EF4-FFF2-40B4-BE49-F238E27FC236}">
                <a16:creationId xmlns="" xmlns:a16="http://schemas.microsoft.com/office/drawing/2014/main" id="{E3906276-CC00-4C5E-B226-D4AF77078C1A}"/>
              </a:ext>
            </a:extLst>
          </p:cNvPr>
          <p:cNvSpPr/>
          <p:nvPr/>
        </p:nvSpPr>
        <p:spPr>
          <a:xfrm>
            <a:off x="5613697" y="3771467"/>
            <a:ext cx="451115" cy="384073"/>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29" name="Rounded Rectangle 17">
            <a:extLst>
              <a:ext uri="{FF2B5EF4-FFF2-40B4-BE49-F238E27FC236}">
                <a16:creationId xmlns="" xmlns:a16="http://schemas.microsoft.com/office/drawing/2014/main" id="{20EA0F4A-C35C-4253-847D-6B1E89692830}"/>
              </a:ext>
            </a:extLst>
          </p:cNvPr>
          <p:cNvSpPr>
            <a:spLocks noChangeAspect="1"/>
          </p:cNvSpPr>
          <p:nvPr/>
        </p:nvSpPr>
        <p:spPr>
          <a:xfrm>
            <a:off x="5707517" y="5214865"/>
            <a:ext cx="290527" cy="462250"/>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20" name="Slide Number Placeholder 6">
            <a:extLst>
              <a:ext uri="{FF2B5EF4-FFF2-40B4-BE49-F238E27FC236}">
                <a16:creationId xmlns="" xmlns:a16="http://schemas.microsoft.com/office/drawing/2014/main" id="{62E62710-286F-4B00-9BF4-C4E48604ED0D}"/>
              </a:ext>
            </a:extLst>
          </p:cNvPr>
          <p:cNvSpPr txBox="1">
            <a:spLocks/>
          </p:cNvSpPr>
          <p:nvPr/>
        </p:nvSpPr>
        <p:spPr>
          <a:xfrm>
            <a:off x="93599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75000"/>
                  </a:schemeClr>
                </a:solidFill>
                <a:latin typeface="Calibri Light"/>
              </a:rPr>
              <a:t>5/27</a:t>
            </a:r>
            <a:endParaRPr lang="en-US" sz="2000" dirty="0">
              <a:solidFill>
                <a:schemeClr val="bg2">
                  <a:lumMod val="75000"/>
                </a:schemeClr>
              </a:solidFill>
              <a:latin typeface="Calibri Light"/>
            </a:endParaRPr>
          </a:p>
        </p:txBody>
      </p:sp>
    </p:spTree>
    <p:extLst>
      <p:ext uri="{BB962C8B-B14F-4D97-AF65-F5344CB8AC3E}">
        <p14:creationId xmlns:p14="http://schemas.microsoft.com/office/powerpoint/2010/main" val="95254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stretch>
            <a:fillRect/>
          </a:stretch>
        </p:blipFill>
        <p:spPr>
          <a:xfrm>
            <a:off x="1268383" y="1063756"/>
            <a:ext cx="9683488" cy="4841744"/>
          </a:xfrm>
          <a:prstGeom prst="rect">
            <a:avLst/>
          </a:prstGeom>
        </p:spPr>
      </p:pic>
      <p:sp>
        <p:nvSpPr>
          <p:cNvPr id="2" name="Text Placeholder 1"/>
          <p:cNvSpPr>
            <a:spLocks noGrp="1"/>
          </p:cNvSpPr>
          <p:nvPr>
            <p:ph type="body" sz="quarter" idx="10"/>
          </p:nvPr>
        </p:nvSpPr>
        <p:spPr>
          <a:xfrm>
            <a:off x="1550374" y="159948"/>
            <a:ext cx="9401497" cy="724247"/>
          </a:xfrm>
        </p:spPr>
        <p:txBody>
          <a:bodyPr>
            <a:noAutofit/>
          </a:bodyPr>
          <a:lstStyle/>
          <a:p>
            <a:r>
              <a:rPr lang="en-US" sz="4500" b="1" dirty="0"/>
              <a:t>F</a:t>
            </a:r>
            <a:r>
              <a:rPr lang="en-US" sz="4500" b="1" dirty="0" smtClean="0"/>
              <a:t>eatures of Smart Inhaler System</a:t>
            </a:r>
            <a:endParaRPr lang="en-US" sz="4500" b="1" dirty="0"/>
          </a:p>
        </p:txBody>
      </p:sp>
      <p:sp>
        <p:nvSpPr>
          <p:cNvPr id="4"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6/27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404101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951E7CB-C158-4DB4-85F5-C2AA3AD4D65F}"/>
              </a:ext>
            </a:extLst>
          </p:cNvPr>
          <p:cNvSpPr txBox="1"/>
          <p:nvPr/>
        </p:nvSpPr>
        <p:spPr>
          <a:xfrm>
            <a:off x="5610976" y="2670509"/>
            <a:ext cx="5039310" cy="369332"/>
          </a:xfrm>
          <a:prstGeom prst="rect">
            <a:avLst/>
          </a:prstGeom>
          <a:noFill/>
        </p:spPr>
        <p:txBody>
          <a:bodyPr wrap="square" rtlCol="0">
            <a:spAutoFit/>
          </a:bodyPr>
          <a:lstStyle/>
          <a:p>
            <a:pPr lvl="0"/>
            <a:r>
              <a:rPr lang="en-US" dirty="0" smtClean="0">
                <a:solidFill>
                  <a:schemeClr val="bg1"/>
                </a:solidFill>
                <a:latin typeface="Arial" panose="020B0604020202020204" pitchFamily="34" charset="0"/>
                <a:cs typeface="Arial" panose="020B0604020202020204" pitchFamily="34" charset="0"/>
              </a:rPr>
              <a:t>Migraine</a:t>
            </a:r>
            <a:endParaRPr lang="en-US" dirty="0">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 xmlns:a16="http://schemas.microsoft.com/office/drawing/2014/main" id="{C8711116-6766-446F-B455-CD3CA7037E91}"/>
              </a:ext>
            </a:extLst>
          </p:cNvPr>
          <p:cNvSpPr/>
          <p:nvPr/>
        </p:nvSpPr>
        <p:spPr>
          <a:xfrm>
            <a:off x="4976213" y="2632604"/>
            <a:ext cx="477712" cy="44514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6166F0"/>
                </a:solidFill>
                <a:effectLst/>
                <a:uLnTx/>
                <a:uFillTx/>
                <a:latin typeface="Arial" panose="020B0604020202020204" pitchFamily="34" charset="0"/>
                <a:ea typeface="Arial Unicode MS"/>
                <a:cs typeface="Arial" panose="020B0604020202020204" pitchFamily="34" charset="0"/>
              </a:rPr>
              <a:t>01</a:t>
            </a:r>
            <a:endParaRPr kumimoji="0" lang="ko-KR" altLang="en-US" sz="1400" b="1" i="0" u="none" strike="noStrike" kern="1200" cap="none" spc="0" normalizeH="0" baseline="0" noProof="0" dirty="0">
              <a:ln>
                <a:noFill/>
              </a:ln>
              <a:solidFill>
                <a:srgbClr val="6166F0"/>
              </a:solidFill>
              <a:effectLst/>
              <a:uLnTx/>
              <a:uFillTx/>
              <a:latin typeface="Arial" panose="020B0604020202020204" pitchFamily="34" charset="0"/>
              <a:ea typeface="Arial Unicode MS"/>
              <a:cs typeface="Arial" panose="020B0604020202020204" pitchFamily="34" charset="0"/>
            </a:endParaRPr>
          </a:p>
        </p:txBody>
      </p:sp>
      <p:sp>
        <p:nvSpPr>
          <p:cNvPr id="6" name="TextBox 5">
            <a:extLst>
              <a:ext uri="{FF2B5EF4-FFF2-40B4-BE49-F238E27FC236}">
                <a16:creationId xmlns="" xmlns:a16="http://schemas.microsoft.com/office/drawing/2014/main" id="{E2FEBFEB-BF46-4115-A519-0548BC1A1862}"/>
              </a:ext>
            </a:extLst>
          </p:cNvPr>
          <p:cNvSpPr txBox="1"/>
          <p:nvPr/>
        </p:nvSpPr>
        <p:spPr>
          <a:xfrm>
            <a:off x="5713615" y="3501342"/>
            <a:ext cx="5039310" cy="369332"/>
          </a:xfrm>
          <a:prstGeom prst="rect">
            <a:avLst/>
          </a:prstGeom>
          <a:noFill/>
        </p:spPr>
        <p:txBody>
          <a:bodyPr wrap="square" rtlCol="0">
            <a:spAutoFit/>
          </a:bodyPr>
          <a:lstStyle/>
          <a:p>
            <a:r>
              <a:rPr lang="en-US" dirty="0" smtClean="0">
                <a:solidFill>
                  <a:schemeClr val="bg1"/>
                </a:solidFill>
                <a:latin typeface="Arial" panose="020B0604020202020204" pitchFamily="34" charset="0"/>
                <a:cs typeface="Arial" panose="020B0604020202020204" pitchFamily="34" charset="0"/>
              </a:rPr>
              <a:t>Fatigue, Vomit </a:t>
            </a:r>
            <a:endParaRPr lang="en-US" dirty="0">
              <a:solidFill>
                <a:schemeClr val="bg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 xmlns:a16="http://schemas.microsoft.com/office/drawing/2014/main" id="{BB1611C8-D1C0-4877-A158-765A0A3F9150}"/>
              </a:ext>
            </a:extLst>
          </p:cNvPr>
          <p:cNvSpPr/>
          <p:nvPr/>
        </p:nvSpPr>
        <p:spPr>
          <a:xfrm>
            <a:off x="4979490" y="3445802"/>
            <a:ext cx="477712" cy="44514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6166F0"/>
                </a:solidFill>
                <a:effectLst/>
                <a:uLnTx/>
                <a:uFillTx/>
                <a:latin typeface="Arial" panose="020B0604020202020204" pitchFamily="34" charset="0"/>
                <a:ea typeface="Arial Unicode MS"/>
                <a:cs typeface="Arial" panose="020B0604020202020204" pitchFamily="34" charset="0"/>
              </a:rPr>
              <a:t>02</a:t>
            </a:r>
            <a:endParaRPr kumimoji="0" lang="ko-KR" altLang="en-US" sz="1400" b="1" i="0" u="none" strike="noStrike" kern="1200" cap="none" spc="0" normalizeH="0" baseline="0" noProof="0" dirty="0">
              <a:ln>
                <a:noFill/>
              </a:ln>
              <a:solidFill>
                <a:srgbClr val="6166F0"/>
              </a:solidFill>
              <a:effectLst/>
              <a:uLnTx/>
              <a:uFillTx/>
              <a:latin typeface="Arial" panose="020B0604020202020204" pitchFamily="34" charset="0"/>
              <a:ea typeface="Arial Unicode MS"/>
              <a:cs typeface="Arial" panose="020B0604020202020204" pitchFamily="34" charset="0"/>
            </a:endParaRPr>
          </a:p>
        </p:txBody>
      </p:sp>
      <p:sp>
        <p:nvSpPr>
          <p:cNvPr id="8" name="TextBox 7">
            <a:extLst>
              <a:ext uri="{FF2B5EF4-FFF2-40B4-BE49-F238E27FC236}">
                <a16:creationId xmlns="" xmlns:a16="http://schemas.microsoft.com/office/drawing/2014/main" id="{8512DC6C-DCBC-4D3D-AC35-A6F369E2E94D}"/>
              </a:ext>
            </a:extLst>
          </p:cNvPr>
          <p:cNvSpPr txBox="1"/>
          <p:nvPr/>
        </p:nvSpPr>
        <p:spPr>
          <a:xfrm>
            <a:off x="5713615" y="4268565"/>
            <a:ext cx="5039310" cy="646331"/>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Shortness of </a:t>
            </a:r>
            <a:r>
              <a:rPr lang="en-US" dirty="0" smtClean="0">
                <a:solidFill>
                  <a:schemeClr val="bg1"/>
                </a:solidFill>
                <a:latin typeface="Arial" panose="020B0604020202020204" pitchFamily="34" charset="0"/>
                <a:cs typeface="Arial" panose="020B0604020202020204" pitchFamily="34" charset="0"/>
              </a:rPr>
              <a:t>Breath,</a:t>
            </a:r>
            <a:endParaRPr lang="en-US" dirty="0">
              <a:solidFill>
                <a:schemeClr val="bg1"/>
              </a:solidFill>
              <a:latin typeface="Arial" panose="020B0604020202020204" pitchFamily="34" charset="0"/>
              <a:cs typeface="Arial" panose="020B0604020202020204" pitchFamily="34" charset="0"/>
            </a:endParaRPr>
          </a:p>
          <a:p>
            <a:pPr lvl="0"/>
            <a:r>
              <a:rPr lang="en-US" dirty="0" smtClean="0">
                <a:solidFill>
                  <a:schemeClr val="bg1"/>
                </a:solidFill>
                <a:latin typeface="Arial" panose="020B0604020202020204" pitchFamily="34" charset="0"/>
                <a:cs typeface="Arial" panose="020B0604020202020204" pitchFamily="34" charset="0"/>
              </a:rPr>
              <a:t>Fast Heart Rate</a:t>
            </a:r>
            <a:endParaRPr lang="en-US" dirty="0">
              <a:solidFill>
                <a:schemeClr val="bg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 xmlns:a16="http://schemas.microsoft.com/office/drawing/2014/main" id="{A666506D-5FE0-4780-AD58-812E36FC0468}"/>
              </a:ext>
            </a:extLst>
          </p:cNvPr>
          <p:cNvSpPr/>
          <p:nvPr/>
        </p:nvSpPr>
        <p:spPr>
          <a:xfrm>
            <a:off x="4976213" y="4304354"/>
            <a:ext cx="477712" cy="44514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6166F0"/>
                </a:solidFill>
                <a:effectLst/>
                <a:uLnTx/>
                <a:uFillTx/>
                <a:latin typeface="Arial" panose="020B0604020202020204" pitchFamily="34" charset="0"/>
                <a:ea typeface="Arial Unicode MS"/>
                <a:cs typeface="Arial" panose="020B0604020202020204" pitchFamily="34" charset="0"/>
              </a:rPr>
              <a:t>03</a:t>
            </a:r>
            <a:endParaRPr kumimoji="0" lang="ko-KR" altLang="en-US" sz="1400" b="1" i="0" u="none" strike="noStrike" kern="1200" cap="none" spc="0" normalizeH="0" baseline="0" noProof="0" dirty="0">
              <a:ln>
                <a:noFill/>
              </a:ln>
              <a:solidFill>
                <a:srgbClr val="6166F0"/>
              </a:solidFill>
              <a:effectLst/>
              <a:uLnTx/>
              <a:uFillTx/>
              <a:latin typeface="Arial" panose="020B0604020202020204" pitchFamily="34" charset="0"/>
              <a:ea typeface="Arial Unicode MS"/>
              <a:cs typeface="Arial" panose="020B0604020202020204" pitchFamily="34" charset="0"/>
            </a:endParaRPr>
          </a:p>
        </p:txBody>
      </p:sp>
      <p:grpSp>
        <p:nvGrpSpPr>
          <p:cNvPr id="12" name="Group 11">
            <a:extLst>
              <a:ext uri="{FF2B5EF4-FFF2-40B4-BE49-F238E27FC236}">
                <a16:creationId xmlns="" xmlns:a16="http://schemas.microsoft.com/office/drawing/2014/main" id="{114F43B0-DFAD-42BC-8AA4-E16404904502}"/>
              </a:ext>
            </a:extLst>
          </p:cNvPr>
          <p:cNvGrpSpPr/>
          <p:nvPr/>
        </p:nvGrpSpPr>
        <p:grpSpPr>
          <a:xfrm>
            <a:off x="447792" y="2944516"/>
            <a:ext cx="3356500" cy="3487352"/>
            <a:chOff x="2771800" y="2060848"/>
            <a:chExt cx="3653928" cy="3884295"/>
          </a:xfrm>
        </p:grpSpPr>
        <p:sp>
          <p:nvSpPr>
            <p:cNvPr id="13" name="Freeform 11">
              <a:extLst>
                <a:ext uri="{FF2B5EF4-FFF2-40B4-BE49-F238E27FC236}">
                  <a16:creationId xmlns="" xmlns:a16="http://schemas.microsoft.com/office/drawing/2014/main" id="{F046C6DF-36AB-482B-9088-E0855D86FE08}"/>
                </a:ext>
              </a:extLst>
            </p:cNvPr>
            <p:cNvSpPr>
              <a:spLocks noEditPoints="1"/>
            </p:cNvSpPr>
            <p:nvPr/>
          </p:nvSpPr>
          <p:spPr bwMode="auto">
            <a:xfrm>
              <a:off x="2771800" y="2060848"/>
              <a:ext cx="3653928" cy="3884295"/>
            </a:xfrm>
            <a:custGeom>
              <a:avLst/>
              <a:gdLst>
                <a:gd name="T0" fmla="*/ 499 w 1598"/>
                <a:gd name="T1" fmla="*/ 1699 h 1699"/>
                <a:gd name="T2" fmla="*/ 421 w 1598"/>
                <a:gd name="T3" fmla="*/ 1514 h 1699"/>
                <a:gd name="T4" fmla="*/ 151 w 1598"/>
                <a:gd name="T5" fmla="*/ 1384 h 1699"/>
                <a:gd name="T6" fmla="*/ 138 w 1598"/>
                <a:gd name="T7" fmla="*/ 1299 h 1699"/>
                <a:gd name="T8" fmla="*/ 104 w 1598"/>
                <a:gd name="T9" fmla="*/ 1199 h 1699"/>
                <a:gd name="T10" fmla="*/ 98 w 1598"/>
                <a:gd name="T11" fmla="*/ 1123 h 1699"/>
                <a:gd name="T12" fmla="*/ 28 w 1598"/>
                <a:gd name="T13" fmla="*/ 934 h 1699"/>
                <a:gd name="T14" fmla="*/ 34 w 1598"/>
                <a:gd name="T15" fmla="*/ 929 h 1699"/>
                <a:gd name="T16" fmla="*/ 126 w 1598"/>
                <a:gd name="T17" fmla="*/ 790 h 1699"/>
                <a:gd name="T18" fmla="*/ 119 w 1598"/>
                <a:gd name="T19" fmla="*/ 721 h 1699"/>
                <a:gd name="T20" fmla="*/ 186 w 1598"/>
                <a:gd name="T21" fmla="*/ 291 h 1699"/>
                <a:gd name="T22" fmla="*/ 763 w 1598"/>
                <a:gd name="T23" fmla="*/ 4 h 1699"/>
                <a:gd name="T24" fmla="*/ 1306 w 1598"/>
                <a:gd name="T25" fmla="*/ 168 h 1699"/>
                <a:gd name="T26" fmla="*/ 1509 w 1598"/>
                <a:gd name="T27" fmla="*/ 937 h 1699"/>
                <a:gd name="T28" fmla="*/ 1179 w 1598"/>
                <a:gd name="T29" fmla="*/ 1560 h 1699"/>
                <a:gd name="T30" fmla="*/ 557 w 1598"/>
                <a:gd name="T31" fmla="*/ 1640 h 1699"/>
                <a:gd name="T32" fmla="*/ 1120 w 1598"/>
                <a:gd name="T33" fmla="*/ 1558 h 1699"/>
                <a:gd name="T34" fmla="*/ 1179 w 1598"/>
                <a:gd name="T35" fmla="*/ 1361 h 1699"/>
                <a:gd name="T36" fmla="*/ 1452 w 1598"/>
                <a:gd name="T37" fmla="*/ 922 h 1699"/>
                <a:gd name="T38" fmla="*/ 1388 w 1598"/>
                <a:gd name="T39" fmla="*/ 364 h 1699"/>
                <a:gd name="T40" fmla="*/ 1265 w 1598"/>
                <a:gd name="T41" fmla="*/ 210 h 1699"/>
                <a:gd name="T42" fmla="*/ 767 w 1598"/>
                <a:gd name="T43" fmla="*/ 63 h 1699"/>
                <a:gd name="T44" fmla="*/ 765 w 1598"/>
                <a:gd name="T45" fmla="*/ 63 h 1699"/>
                <a:gd name="T46" fmla="*/ 234 w 1598"/>
                <a:gd name="T47" fmla="*/ 325 h 1699"/>
                <a:gd name="T48" fmla="*/ 174 w 1598"/>
                <a:gd name="T49" fmla="*/ 699 h 1699"/>
                <a:gd name="T50" fmla="*/ 176 w 1598"/>
                <a:gd name="T51" fmla="*/ 705 h 1699"/>
                <a:gd name="T52" fmla="*/ 70 w 1598"/>
                <a:gd name="T53" fmla="*/ 976 h 1699"/>
                <a:gd name="T54" fmla="*/ 72 w 1598"/>
                <a:gd name="T55" fmla="*/ 998 h 1699"/>
                <a:gd name="T56" fmla="*/ 129 w 1598"/>
                <a:gd name="T57" fmla="*/ 1071 h 1699"/>
                <a:gd name="T58" fmla="*/ 142 w 1598"/>
                <a:gd name="T59" fmla="*/ 1078 h 1699"/>
                <a:gd name="T60" fmla="*/ 152 w 1598"/>
                <a:gd name="T61" fmla="*/ 1150 h 1699"/>
                <a:gd name="T62" fmla="*/ 148 w 1598"/>
                <a:gd name="T63" fmla="*/ 1157 h 1699"/>
                <a:gd name="T64" fmla="*/ 150 w 1598"/>
                <a:gd name="T65" fmla="*/ 1159 h 1699"/>
                <a:gd name="T66" fmla="*/ 163 w 1598"/>
                <a:gd name="T67" fmla="*/ 1215 h 1699"/>
                <a:gd name="T68" fmla="*/ 156 w 1598"/>
                <a:gd name="T69" fmla="*/ 1229 h 1699"/>
                <a:gd name="T70" fmla="*/ 159 w 1598"/>
                <a:gd name="T71" fmla="*/ 1235 h 1699"/>
                <a:gd name="T72" fmla="*/ 182 w 1598"/>
                <a:gd name="T73" fmla="*/ 1257 h 1699"/>
                <a:gd name="T74" fmla="*/ 210 w 1598"/>
                <a:gd name="T75" fmla="*/ 1384 h 1699"/>
                <a:gd name="T76" fmla="*/ 286 w 1598"/>
                <a:gd name="T77" fmla="*/ 1453 h 1699"/>
                <a:gd name="T78" fmla="*/ 555 w 1598"/>
                <a:gd name="T79" fmla="*/ 1559 h 1699"/>
                <a:gd name="T80" fmla="*/ 557 w 1598"/>
                <a:gd name="T81" fmla="*/ 164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8" h="1699">
                  <a:moveTo>
                    <a:pt x="1179" y="1699"/>
                  </a:moveTo>
                  <a:cubicBezTo>
                    <a:pt x="499" y="1699"/>
                    <a:pt x="499" y="1699"/>
                    <a:pt x="499" y="1699"/>
                  </a:cubicBezTo>
                  <a:cubicBezTo>
                    <a:pt x="497" y="1573"/>
                    <a:pt x="497" y="1573"/>
                    <a:pt x="497" y="1573"/>
                  </a:cubicBezTo>
                  <a:cubicBezTo>
                    <a:pt x="485" y="1544"/>
                    <a:pt x="450" y="1514"/>
                    <a:pt x="421" y="1514"/>
                  </a:cubicBezTo>
                  <a:cubicBezTo>
                    <a:pt x="280" y="1512"/>
                    <a:pt x="280" y="1512"/>
                    <a:pt x="280" y="1512"/>
                  </a:cubicBezTo>
                  <a:cubicBezTo>
                    <a:pt x="178" y="1505"/>
                    <a:pt x="151" y="1425"/>
                    <a:pt x="151" y="1384"/>
                  </a:cubicBezTo>
                  <a:cubicBezTo>
                    <a:pt x="151" y="1383"/>
                    <a:pt x="151" y="1383"/>
                    <a:pt x="151" y="1383"/>
                  </a:cubicBezTo>
                  <a:cubicBezTo>
                    <a:pt x="152" y="1336"/>
                    <a:pt x="142" y="1309"/>
                    <a:pt x="138" y="1299"/>
                  </a:cubicBezTo>
                  <a:cubicBezTo>
                    <a:pt x="122" y="1287"/>
                    <a:pt x="112" y="1272"/>
                    <a:pt x="108" y="1264"/>
                  </a:cubicBezTo>
                  <a:cubicBezTo>
                    <a:pt x="92" y="1245"/>
                    <a:pt x="94" y="1220"/>
                    <a:pt x="104" y="1199"/>
                  </a:cubicBezTo>
                  <a:cubicBezTo>
                    <a:pt x="103" y="1197"/>
                    <a:pt x="102" y="1195"/>
                    <a:pt x="101" y="1193"/>
                  </a:cubicBezTo>
                  <a:cubicBezTo>
                    <a:pt x="83" y="1170"/>
                    <a:pt x="86" y="1143"/>
                    <a:pt x="98" y="1123"/>
                  </a:cubicBezTo>
                  <a:cubicBezTo>
                    <a:pt x="37" y="1100"/>
                    <a:pt x="19" y="1033"/>
                    <a:pt x="15" y="1016"/>
                  </a:cubicBezTo>
                  <a:cubicBezTo>
                    <a:pt x="0" y="978"/>
                    <a:pt x="16" y="947"/>
                    <a:pt x="28" y="934"/>
                  </a:cubicBezTo>
                  <a:cubicBezTo>
                    <a:pt x="31" y="931"/>
                    <a:pt x="31" y="931"/>
                    <a:pt x="31" y="931"/>
                  </a:cubicBezTo>
                  <a:cubicBezTo>
                    <a:pt x="34" y="929"/>
                    <a:pt x="34" y="929"/>
                    <a:pt x="34" y="929"/>
                  </a:cubicBezTo>
                  <a:cubicBezTo>
                    <a:pt x="125" y="874"/>
                    <a:pt x="126" y="796"/>
                    <a:pt x="126" y="792"/>
                  </a:cubicBezTo>
                  <a:cubicBezTo>
                    <a:pt x="126" y="790"/>
                    <a:pt x="126" y="790"/>
                    <a:pt x="126" y="790"/>
                  </a:cubicBezTo>
                  <a:cubicBezTo>
                    <a:pt x="126" y="788"/>
                    <a:pt x="126" y="788"/>
                    <a:pt x="126" y="788"/>
                  </a:cubicBezTo>
                  <a:cubicBezTo>
                    <a:pt x="128" y="772"/>
                    <a:pt x="123" y="739"/>
                    <a:pt x="119" y="721"/>
                  </a:cubicBezTo>
                  <a:cubicBezTo>
                    <a:pt x="97" y="671"/>
                    <a:pt x="95" y="582"/>
                    <a:pt x="95" y="572"/>
                  </a:cubicBezTo>
                  <a:cubicBezTo>
                    <a:pt x="91" y="427"/>
                    <a:pt x="182" y="296"/>
                    <a:pt x="186" y="291"/>
                  </a:cubicBezTo>
                  <a:cubicBezTo>
                    <a:pt x="187" y="290"/>
                    <a:pt x="187" y="290"/>
                    <a:pt x="187" y="290"/>
                  </a:cubicBezTo>
                  <a:cubicBezTo>
                    <a:pt x="406" y="13"/>
                    <a:pt x="736" y="4"/>
                    <a:pt x="763" y="4"/>
                  </a:cubicBezTo>
                  <a:cubicBezTo>
                    <a:pt x="791" y="1"/>
                    <a:pt x="819" y="0"/>
                    <a:pt x="847" y="0"/>
                  </a:cubicBezTo>
                  <a:cubicBezTo>
                    <a:pt x="1071" y="0"/>
                    <a:pt x="1220" y="91"/>
                    <a:pt x="1306" y="168"/>
                  </a:cubicBezTo>
                  <a:cubicBezTo>
                    <a:pt x="1395" y="247"/>
                    <a:pt x="1435" y="326"/>
                    <a:pt x="1440" y="337"/>
                  </a:cubicBezTo>
                  <a:cubicBezTo>
                    <a:pt x="1598" y="623"/>
                    <a:pt x="1516" y="916"/>
                    <a:pt x="1509" y="937"/>
                  </a:cubicBezTo>
                  <a:cubicBezTo>
                    <a:pt x="1452" y="1169"/>
                    <a:pt x="1254" y="1371"/>
                    <a:pt x="1226" y="1398"/>
                  </a:cubicBezTo>
                  <a:cubicBezTo>
                    <a:pt x="1186" y="1465"/>
                    <a:pt x="1179" y="1552"/>
                    <a:pt x="1179" y="1560"/>
                  </a:cubicBezTo>
                  <a:lnTo>
                    <a:pt x="1179" y="1699"/>
                  </a:lnTo>
                  <a:close/>
                  <a:moveTo>
                    <a:pt x="557" y="1640"/>
                  </a:moveTo>
                  <a:cubicBezTo>
                    <a:pt x="1120" y="1640"/>
                    <a:pt x="1120" y="1640"/>
                    <a:pt x="1120" y="1640"/>
                  </a:cubicBezTo>
                  <a:cubicBezTo>
                    <a:pt x="1120" y="1558"/>
                    <a:pt x="1120" y="1558"/>
                    <a:pt x="1120" y="1558"/>
                  </a:cubicBezTo>
                  <a:cubicBezTo>
                    <a:pt x="1120" y="1553"/>
                    <a:pt x="1126" y="1448"/>
                    <a:pt x="1177" y="1364"/>
                  </a:cubicBezTo>
                  <a:cubicBezTo>
                    <a:pt x="1179" y="1361"/>
                    <a:pt x="1179" y="1361"/>
                    <a:pt x="1179" y="1361"/>
                  </a:cubicBezTo>
                  <a:cubicBezTo>
                    <a:pt x="1182" y="1358"/>
                    <a:pt x="1182" y="1358"/>
                    <a:pt x="1182" y="1358"/>
                  </a:cubicBezTo>
                  <a:cubicBezTo>
                    <a:pt x="1184" y="1356"/>
                    <a:pt x="1396" y="1150"/>
                    <a:pt x="1452" y="922"/>
                  </a:cubicBezTo>
                  <a:cubicBezTo>
                    <a:pt x="1453" y="921"/>
                    <a:pt x="1453" y="921"/>
                    <a:pt x="1453" y="921"/>
                  </a:cubicBezTo>
                  <a:cubicBezTo>
                    <a:pt x="1454" y="918"/>
                    <a:pt x="1537" y="634"/>
                    <a:pt x="1388" y="364"/>
                  </a:cubicBezTo>
                  <a:cubicBezTo>
                    <a:pt x="1387" y="363"/>
                    <a:pt x="1387" y="363"/>
                    <a:pt x="1387" y="363"/>
                  </a:cubicBezTo>
                  <a:cubicBezTo>
                    <a:pt x="1386" y="362"/>
                    <a:pt x="1349" y="285"/>
                    <a:pt x="1265" y="210"/>
                  </a:cubicBezTo>
                  <a:cubicBezTo>
                    <a:pt x="1151" y="110"/>
                    <a:pt x="1011" y="59"/>
                    <a:pt x="847" y="59"/>
                  </a:cubicBezTo>
                  <a:cubicBezTo>
                    <a:pt x="821" y="59"/>
                    <a:pt x="794" y="60"/>
                    <a:pt x="767" y="63"/>
                  </a:cubicBezTo>
                  <a:cubicBezTo>
                    <a:pt x="766" y="63"/>
                    <a:pt x="766" y="63"/>
                    <a:pt x="766" y="63"/>
                  </a:cubicBezTo>
                  <a:cubicBezTo>
                    <a:pt x="765" y="63"/>
                    <a:pt x="765" y="63"/>
                    <a:pt x="765" y="63"/>
                  </a:cubicBezTo>
                  <a:cubicBezTo>
                    <a:pt x="761" y="63"/>
                    <a:pt x="681" y="64"/>
                    <a:pt x="575" y="97"/>
                  </a:cubicBezTo>
                  <a:cubicBezTo>
                    <a:pt x="434" y="140"/>
                    <a:pt x="320" y="217"/>
                    <a:pt x="234" y="325"/>
                  </a:cubicBezTo>
                  <a:cubicBezTo>
                    <a:pt x="227" y="335"/>
                    <a:pt x="151" y="450"/>
                    <a:pt x="154" y="571"/>
                  </a:cubicBezTo>
                  <a:cubicBezTo>
                    <a:pt x="154" y="595"/>
                    <a:pt x="159" y="666"/>
                    <a:pt x="174" y="699"/>
                  </a:cubicBezTo>
                  <a:cubicBezTo>
                    <a:pt x="175" y="702"/>
                    <a:pt x="175" y="702"/>
                    <a:pt x="175" y="702"/>
                  </a:cubicBezTo>
                  <a:cubicBezTo>
                    <a:pt x="176" y="705"/>
                    <a:pt x="176" y="705"/>
                    <a:pt x="176" y="705"/>
                  </a:cubicBezTo>
                  <a:cubicBezTo>
                    <a:pt x="177" y="710"/>
                    <a:pt x="189" y="761"/>
                    <a:pt x="185" y="794"/>
                  </a:cubicBezTo>
                  <a:cubicBezTo>
                    <a:pt x="184" y="812"/>
                    <a:pt x="177" y="908"/>
                    <a:pt x="70" y="976"/>
                  </a:cubicBezTo>
                  <a:cubicBezTo>
                    <a:pt x="68" y="979"/>
                    <a:pt x="66" y="986"/>
                    <a:pt x="70" y="995"/>
                  </a:cubicBezTo>
                  <a:cubicBezTo>
                    <a:pt x="72" y="998"/>
                    <a:pt x="72" y="998"/>
                    <a:pt x="72" y="998"/>
                  </a:cubicBezTo>
                  <a:cubicBezTo>
                    <a:pt x="72" y="1002"/>
                    <a:pt x="72" y="1002"/>
                    <a:pt x="72" y="1002"/>
                  </a:cubicBezTo>
                  <a:cubicBezTo>
                    <a:pt x="73" y="1002"/>
                    <a:pt x="84" y="1062"/>
                    <a:pt x="129" y="1071"/>
                  </a:cubicBezTo>
                  <a:cubicBezTo>
                    <a:pt x="136" y="1073"/>
                    <a:pt x="136" y="1073"/>
                    <a:pt x="136" y="1073"/>
                  </a:cubicBezTo>
                  <a:cubicBezTo>
                    <a:pt x="142" y="1078"/>
                    <a:pt x="142" y="1078"/>
                    <a:pt x="142" y="1078"/>
                  </a:cubicBezTo>
                  <a:cubicBezTo>
                    <a:pt x="154" y="1089"/>
                    <a:pt x="165" y="1112"/>
                    <a:pt x="154" y="1144"/>
                  </a:cubicBezTo>
                  <a:cubicBezTo>
                    <a:pt x="152" y="1150"/>
                    <a:pt x="152" y="1150"/>
                    <a:pt x="152" y="1150"/>
                  </a:cubicBezTo>
                  <a:cubicBezTo>
                    <a:pt x="149" y="1153"/>
                    <a:pt x="149" y="1153"/>
                    <a:pt x="149" y="1153"/>
                  </a:cubicBezTo>
                  <a:cubicBezTo>
                    <a:pt x="149" y="1154"/>
                    <a:pt x="148" y="1156"/>
                    <a:pt x="148" y="1157"/>
                  </a:cubicBezTo>
                  <a:cubicBezTo>
                    <a:pt x="148" y="1157"/>
                    <a:pt x="148" y="1157"/>
                    <a:pt x="148" y="1157"/>
                  </a:cubicBezTo>
                  <a:cubicBezTo>
                    <a:pt x="150" y="1159"/>
                    <a:pt x="150" y="1159"/>
                    <a:pt x="150" y="1159"/>
                  </a:cubicBezTo>
                  <a:cubicBezTo>
                    <a:pt x="152" y="1163"/>
                    <a:pt x="166" y="1185"/>
                    <a:pt x="164" y="1207"/>
                  </a:cubicBezTo>
                  <a:cubicBezTo>
                    <a:pt x="163" y="1215"/>
                    <a:pt x="163" y="1215"/>
                    <a:pt x="163" y="1215"/>
                  </a:cubicBezTo>
                  <a:cubicBezTo>
                    <a:pt x="159" y="1221"/>
                    <a:pt x="159" y="1221"/>
                    <a:pt x="159" y="1221"/>
                  </a:cubicBezTo>
                  <a:cubicBezTo>
                    <a:pt x="158" y="1223"/>
                    <a:pt x="157" y="1226"/>
                    <a:pt x="156" y="1229"/>
                  </a:cubicBezTo>
                  <a:cubicBezTo>
                    <a:pt x="157" y="1230"/>
                    <a:pt x="157" y="1230"/>
                    <a:pt x="157" y="1230"/>
                  </a:cubicBezTo>
                  <a:cubicBezTo>
                    <a:pt x="159" y="1235"/>
                    <a:pt x="159" y="1235"/>
                    <a:pt x="159" y="1235"/>
                  </a:cubicBezTo>
                  <a:cubicBezTo>
                    <a:pt x="161" y="1238"/>
                    <a:pt x="167" y="1248"/>
                    <a:pt x="176" y="1253"/>
                  </a:cubicBezTo>
                  <a:cubicBezTo>
                    <a:pt x="182" y="1257"/>
                    <a:pt x="182" y="1257"/>
                    <a:pt x="182" y="1257"/>
                  </a:cubicBezTo>
                  <a:cubicBezTo>
                    <a:pt x="185" y="1262"/>
                    <a:pt x="185" y="1262"/>
                    <a:pt x="185" y="1262"/>
                  </a:cubicBezTo>
                  <a:cubicBezTo>
                    <a:pt x="188" y="1266"/>
                    <a:pt x="212" y="1305"/>
                    <a:pt x="210" y="1384"/>
                  </a:cubicBezTo>
                  <a:cubicBezTo>
                    <a:pt x="210" y="1395"/>
                    <a:pt x="215" y="1449"/>
                    <a:pt x="285" y="1453"/>
                  </a:cubicBezTo>
                  <a:cubicBezTo>
                    <a:pt x="286" y="1453"/>
                    <a:pt x="286" y="1453"/>
                    <a:pt x="286" y="1453"/>
                  </a:cubicBezTo>
                  <a:cubicBezTo>
                    <a:pt x="429" y="1457"/>
                    <a:pt x="429" y="1457"/>
                    <a:pt x="429" y="1457"/>
                  </a:cubicBezTo>
                  <a:cubicBezTo>
                    <a:pt x="470" y="1460"/>
                    <a:pt x="533" y="1487"/>
                    <a:pt x="555" y="1559"/>
                  </a:cubicBezTo>
                  <a:cubicBezTo>
                    <a:pt x="556" y="1563"/>
                    <a:pt x="556" y="1563"/>
                    <a:pt x="556" y="1563"/>
                  </a:cubicBezTo>
                  <a:lnTo>
                    <a:pt x="557" y="16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black"/>
                </a:solidFill>
                <a:effectLst/>
                <a:uLnTx/>
                <a:uFillTx/>
                <a:latin typeface="Arial" panose="020B0604020202020204" pitchFamily="34" charset="0"/>
                <a:ea typeface="Arial Unicode MS"/>
                <a:cs typeface="Arial" panose="020B0604020202020204" pitchFamily="34" charset="0"/>
              </a:endParaRPr>
            </a:p>
          </p:txBody>
        </p:sp>
        <p:sp>
          <p:nvSpPr>
            <p:cNvPr id="14" name="Pie 6">
              <a:extLst>
                <a:ext uri="{FF2B5EF4-FFF2-40B4-BE49-F238E27FC236}">
                  <a16:creationId xmlns="" xmlns:a16="http://schemas.microsoft.com/office/drawing/2014/main" id="{FC73EB28-5709-4ECD-88E4-A2C642FC9E68}"/>
                </a:ext>
              </a:extLst>
            </p:cNvPr>
            <p:cNvSpPr/>
            <p:nvPr/>
          </p:nvSpPr>
          <p:spPr>
            <a:xfrm>
              <a:off x="3376439" y="2358405"/>
              <a:ext cx="2592288" cy="2592288"/>
            </a:xfrm>
            <a:prstGeom prst="pie">
              <a:avLst>
                <a:gd name="adj1" fmla="val 12276732"/>
                <a:gd name="adj2" fmla="val 1620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black"/>
                </a:solidFill>
                <a:effectLst/>
                <a:uLnTx/>
                <a:uFillTx/>
                <a:latin typeface="Arial" panose="020B0604020202020204" pitchFamily="34" charset="0"/>
                <a:ea typeface="Arial Unicode MS"/>
                <a:cs typeface="Arial" panose="020B0604020202020204" pitchFamily="34" charset="0"/>
              </a:endParaRPr>
            </a:p>
          </p:txBody>
        </p:sp>
        <p:sp>
          <p:nvSpPr>
            <p:cNvPr id="15" name="Pie 13">
              <a:extLst>
                <a:ext uri="{FF2B5EF4-FFF2-40B4-BE49-F238E27FC236}">
                  <a16:creationId xmlns="" xmlns:a16="http://schemas.microsoft.com/office/drawing/2014/main" id="{003E811A-77A0-42B3-B834-FA479003D017}"/>
                </a:ext>
              </a:extLst>
            </p:cNvPr>
            <p:cNvSpPr/>
            <p:nvPr/>
          </p:nvSpPr>
          <p:spPr>
            <a:xfrm>
              <a:off x="3376439" y="2358405"/>
              <a:ext cx="2592288" cy="2592288"/>
            </a:xfrm>
            <a:prstGeom prst="pie">
              <a:avLst>
                <a:gd name="adj1" fmla="val 15840500"/>
                <a:gd name="adj2" fmla="val 19589917"/>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panose="020B0604020202020204" pitchFamily="34" charset="0"/>
                <a:ea typeface="Arial Unicode MS"/>
                <a:cs typeface="Arial" panose="020B0604020202020204" pitchFamily="34" charset="0"/>
              </a:endParaRPr>
            </a:p>
          </p:txBody>
        </p:sp>
        <p:sp>
          <p:nvSpPr>
            <p:cNvPr id="16" name="Pie 14">
              <a:extLst>
                <a:ext uri="{FF2B5EF4-FFF2-40B4-BE49-F238E27FC236}">
                  <a16:creationId xmlns="" xmlns:a16="http://schemas.microsoft.com/office/drawing/2014/main" id="{F500886C-6B68-4BFA-BAEF-6563CB85FBFB}"/>
                </a:ext>
              </a:extLst>
            </p:cNvPr>
            <p:cNvSpPr/>
            <p:nvPr/>
          </p:nvSpPr>
          <p:spPr>
            <a:xfrm>
              <a:off x="3376439" y="2358405"/>
              <a:ext cx="2592288" cy="2592288"/>
            </a:xfrm>
            <a:prstGeom prst="pie">
              <a:avLst>
                <a:gd name="adj1" fmla="val 19138758"/>
                <a:gd name="adj2" fmla="val 1338485"/>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black"/>
                </a:solidFill>
                <a:effectLst/>
                <a:uLnTx/>
                <a:uFillTx/>
                <a:latin typeface="Arial" panose="020B0604020202020204" pitchFamily="34" charset="0"/>
                <a:ea typeface="Arial Unicode MS"/>
                <a:cs typeface="Arial" panose="020B0604020202020204" pitchFamily="34" charset="0"/>
              </a:endParaRPr>
            </a:p>
          </p:txBody>
        </p:sp>
        <p:sp>
          <p:nvSpPr>
            <p:cNvPr id="17" name="Pie 15">
              <a:extLst>
                <a:ext uri="{FF2B5EF4-FFF2-40B4-BE49-F238E27FC236}">
                  <a16:creationId xmlns="" xmlns:a16="http://schemas.microsoft.com/office/drawing/2014/main" id="{1122C345-D9D3-4846-87D7-DA6A6073C70B}"/>
                </a:ext>
              </a:extLst>
            </p:cNvPr>
            <p:cNvSpPr/>
            <p:nvPr/>
          </p:nvSpPr>
          <p:spPr>
            <a:xfrm>
              <a:off x="3376439" y="2358405"/>
              <a:ext cx="2592288" cy="2592288"/>
            </a:xfrm>
            <a:prstGeom prst="pie">
              <a:avLst>
                <a:gd name="adj1" fmla="val 798895"/>
                <a:gd name="adj2" fmla="val 4047876"/>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panose="020B0604020202020204" pitchFamily="34" charset="0"/>
                <a:ea typeface="Arial Unicode MS"/>
                <a:cs typeface="Arial" panose="020B0604020202020204" pitchFamily="34" charset="0"/>
              </a:endParaRPr>
            </a:p>
          </p:txBody>
        </p:sp>
      </p:grpSp>
      <p:sp>
        <p:nvSpPr>
          <p:cNvPr id="18" name="Arc 17">
            <a:extLst>
              <a:ext uri="{FF2B5EF4-FFF2-40B4-BE49-F238E27FC236}">
                <a16:creationId xmlns="" xmlns:a16="http://schemas.microsoft.com/office/drawing/2014/main" id="{552323F9-9306-45C4-9618-92A30B25BBC6}"/>
              </a:ext>
            </a:extLst>
          </p:cNvPr>
          <p:cNvSpPr/>
          <p:nvPr/>
        </p:nvSpPr>
        <p:spPr>
          <a:xfrm>
            <a:off x="307858" y="2578668"/>
            <a:ext cx="3635042" cy="3552765"/>
          </a:xfrm>
          <a:prstGeom prst="arc">
            <a:avLst>
              <a:gd name="adj1" fmla="val 13483629"/>
              <a:gd name="adj2" fmla="val 2813791"/>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panose="020B0604020202020204" pitchFamily="34" charset="0"/>
              <a:ea typeface="Arial Unicode MS"/>
              <a:cs typeface="Arial" panose="020B0604020202020204" pitchFamily="34" charset="0"/>
            </a:endParaRPr>
          </a:p>
        </p:txBody>
      </p:sp>
      <p:sp>
        <p:nvSpPr>
          <p:cNvPr id="19" name="Oval 18">
            <a:extLst>
              <a:ext uri="{FF2B5EF4-FFF2-40B4-BE49-F238E27FC236}">
                <a16:creationId xmlns="" xmlns:a16="http://schemas.microsoft.com/office/drawing/2014/main" id="{EC7E2F09-9548-47CA-82C9-19FD1CD13BF2}"/>
              </a:ext>
            </a:extLst>
          </p:cNvPr>
          <p:cNvSpPr/>
          <p:nvPr/>
        </p:nvSpPr>
        <p:spPr>
          <a:xfrm>
            <a:off x="1179426" y="2670509"/>
            <a:ext cx="220730" cy="215734"/>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panose="020B0604020202020204" pitchFamily="34" charset="0"/>
              <a:ea typeface="Arial Unicode MS"/>
              <a:cs typeface="Arial" panose="020B0604020202020204" pitchFamily="34" charset="0"/>
            </a:endParaRPr>
          </a:p>
        </p:txBody>
      </p:sp>
      <p:sp>
        <p:nvSpPr>
          <p:cNvPr id="20" name="Oval 19">
            <a:extLst>
              <a:ext uri="{FF2B5EF4-FFF2-40B4-BE49-F238E27FC236}">
                <a16:creationId xmlns="" xmlns:a16="http://schemas.microsoft.com/office/drawing/2014/main" id="{078BAC94-01B2-4420-8186-C3C1A18D590F}"/>
              </a:ext>
            </a:extLst>
          </p:cNvPr>
          <p:cNvSpPr/>
          <p:nvPr/>
        </p:nvSpPr>
        <p:spPr>
          <a:xfrm>
            <a:off x="2766936" y="2656432"/>
            <a:ext cx="220730" cy="215734"/>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panose="020B0604020202020204" pitchFamily="34" charset="0"/>
              <a:ea typeface="Arial Unicode MS"/>
              <a:cs typeface="Arial" panose="020B0604020202020204" pitchFamily="34" charset="0"/>
            </a:endParaRPr>
          </a:p>
        </p:txBody>
      </p:sp>
      <p:sp>
        <p:nvSpPr>
          <p:cNvPr id="21" name="Oval 20">
            <a:extLst>
              <a:ext uri="{FF2B5EF4-FFF2-40B4-BE49-F238E27FC236}">
                <a16:creationId xmlns="" xmlns:a16="http://schemas.microsoft.com/office/drawing/2014/main" id="{29D640BE-A7B2-489C-A81F-1896C1B331DD}"/>
              </a:ext>
            </a:extLst>
          </p:cNvPr>
          <p:cNvSpPr/>
          <p:nvPr/>
        </p:nvSpPr>
        <p:spPr>
          <a:xfrm>
            <a:off x="3803172" y="3870674"/>
            <a:ext cx="220730" cy="215734"/>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panose="020B0604020202020204" pitchFamily="34" charset="0"/>
              <a:ea typeface="Arial Unicode MS"/>
              <a:cs typeface="Arial" panose="020B0604020202020204" pitchFamily="34" charset="0"/>
            </a:endParaRPr>
          </a:p>
        </p:txBody>
      </p:sp>
      <p:sp>
        <p:nvSpPr>
          <p:cNvPr id="22" name="Oval 21">
            <a:extLst>
              <a:ext uri="{FF2B5EF4-FFF2-40B4-BE49-F238E27FC236}">
                <a16:creationId xmlns="" xmlns:a16="http://schemas.microsoft.com/office/drawing/2014/main" id="{2FF01104-B81F-40A3-B8BF-42F633DCA487}"/>
              </a:ext>
            </a:extLst>
          </p:cNvPr>
          <p:cNvSpPr/>
          <p:nvPr/>
        </p:nvSpPr>
        <p:spPr>
          <a:xfrm>
            <a:off x="3582442" y="5162680"/>
            <a:ext cx="220730" cy="215734"/>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panose="020B0604020202020204" pitchFamily="34" charset="0"/>
              <a:ea typeface="Arial Unicode MS"/>
              <a:cs typeface="Arial" panose="020B0604020202020204" pitchFamily="34" charset="0"/>
            </a:endParaRPr>
          </a:p>
        </p:txBody>
      </p:sp>
      <p:sp>
        <p:nvSpPr>
          <p:cNvPr id="23" name="Isosceles Triangle 41">
            <a:extLst>
              <a:ext uri="{FF2B5EF4-FFF2-40B4-BE49-F238E27FC236}">
                <a16:creationId xmlns="" xmlns:a16="http://schemas.microsoft.com/office/drawing/2014/main" id="{5E901494-4BF7-445D-86C3-E07983AA50BE}"/>
              </a:ext>
            </a:extLst>
          </p:cNvPr>
          <p:cNvSpPr>
            <a:spLocks noChangeAspect="1"/>
          </p:cNvSpPr>
          <p:nvPr/>
        </p:nvSpPr>
        <p:spPr>
          <a:xfrm>
            <a:off x="1621280" y="3575932"/>
            <a:ext cx="237960" cy="294742"/>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panose="020B0604020202020204" pitchFamily="34" charset="0"/>
              <a:ea typeface="Arial Unicode MS"/>
              <a:cs typeface="Arial" panose="020B0604020202020204" pitchFamily="34" charset="0"/>
            </a:endParaRPr>
          </a:p>
        </p:txBody>
      </p:sp>
      <p:sp>
        <p:nvSpPr>
          <p:cNvPr id="25" name="Teardrop 15">
            <a:extLst>
              <a:ext uri="{FF2B5EF4-FFF2-40B4-BE49-F238E27FC236}">
                <a16:creationId xmlns="" xmlns:a16="http://schemas.microsoft.com/office/drawing/2014/main" id="{C55EF0F2-882B-4FAE-BBC4-FF66F663A042}"/>
              </a:ext>
            </a:extLst>
          </p:cNvPr>
          <p:cNvSpPr>
            <a:spLocks noChangeAspect="1"/>
          </p:cNvSpPr>
          <p:nvPr/>
        </p:nvSpPr>
        <p:spPr>
          <a:xfrm rot="10138534">
            <a:off x="2270427" y="3450262"/>
            <a:ext cx="413758" cy="337498"/>
          </a:xfrm>
          <a:custGeom>
            <a:avLst/>
            <a:gdLst/>
            <a:ahLst/>
            <a:cxnLst/>
            <a:rect l="l" t="t" r="r" b="b"/>
            <a:pathLst>
              <a:path w="4184701" h="3958584">
                <a:moveTo>
                  <a:pt x="1747091" y="518820"/>
                </a:moveTo>
                <a:cubicBezTo>
                  <a:pt x="1991765" y="434966"/>
                  <a:pt x="2252127" y="414339"/>
                  <a:pt x="2511919" y="467230"/>
                </a:cubicBezTo>
                <a:cubicBezTo>
                  <a:pt x="2762999" y="518347"/>
                  <a:pt x="2988112" y="632970"/>
                  <a:pt x="3177256" y="796863"/>
                </a:cubicBezTo>
                <a:cubicBezTo>
                  <a:pt x="3407997" y="811892"/>
                  <a:pt x="3558359" y="796150"/>
                  <a:pt x="3567776" y="747812"/>
                </a:cubicBezTo>
                <a:cubicBezTo>
                  <a:pt x="3585195" y="658406"/>
                  <a:pt x="3113835" y="491346"/>
                  <a:pt x="2514965" y="374672"/>
                </a:cubicBezTo>
                <a:cubicBezTo>
                  <a:pt x="1916096" y="257999"/>
                  <a:pt x="1416495" y="235893"/>
                  <a:pt x="1399077" y="325300"/>
                </a:cubicBezTo>
                <a:cubicBezTo>
                  <a:pt x="1389596" y="373964"/>
                  <a:pt x="1524927" y="445636"/>
                  <a:pt x="1747091" y="518820"/>
                </a:cubicBezTo>
                <a:close/>
                <a:moveTo>
                  <a:pt x="3623548" y="2515472"/>
                </a:moveTo>
                <a:cubicBezTo>
                  <a:pt x="3716210" y="2065521"/>
                  <a:pt x="3565914" y="1638880"/>
                  <a:pt x="3341371" y="1321395"/>
                </a:cubicBezTo>
                <a:cubicBezTo>
                  <a:pt x="3431596" y="1689238"/>
                  <a:pt x="3530325" y="2058742"/>
                  <a:pt x="3417312" y="2404651"/>
                </a:cubicBezTo>
                <a:close/>
                <a:moveTo>
                  <a:pt x="460289" y="1922553"/>
                </a:moveTo>
                <a:lnTo>
                  <a:pt x="471090" y="1923642"/>
                </a:lnTo>
                <a:cubicBezTo>
                  <a:pt x="551432" y="1659724"/>
                  <a:pt x="672313" y="1420911"/>
                  <a:pt x="822683" y="1215863"/>
                </a:cubicBezTo>
                <a:lnTo>
                  <a:pt x="532232" y="1215863"/>
                </a:lnTo>
                <a:cubicBezTo>
                  <a:pt x="335082" y="1215863"/>
                  <a:pt x="175260" y="1375684"/>
                  <a:pt x="175260" y="1572834"/>
                </a:cubicBezTo>
                <a:lnTo>
                  <a:pt x="175259" y="1572834"/>
                </a:lnTo>
                <a:cubicBezTo>
                  <a:pt x="175259" y="1745340"/>
                  <a:pt x="297623" y="1889266"/>
                  <a:pt x="460289" y="1922553"/>
                </a:cubicBezTo>
                <a:close/>
                <a:moveTo>
                  <a:pt x="2059628" y="2765696"/>
                </a:moveTo>
                <a:lnTo>
                  <a:pt x="2321225" y="2811600"/>
                </a:lnTo>
                <a:cubicBezTo>
                  <a:pt x="2377562" y="2638693"/>
                  <a:pt x="2266237" y="2497865"/>
                  <a:pt x="2136064" y="2257473"/>
                </a:cubicBezTo>
                <a:cubicBezTo>
                  <a:pt x="2341942" y="2437884"/>
                  <a:pt x="2577613" y="2594022"/>
                  <a:pt x="2532550" y="2841953"/>
                </a:cubicBezTo>
                <a:cubicBezTo>
                  <a:pt x="3138690" y="2923471"/>
                  <a:pt x="3591636" y="2903038"/>
                  <a:pt x="3615687" y="2779586"/>
                </a:cubicBezTo>
                <a:cubicBezTo>
                  <a:pt x="3645674" y="2625671"/>
                  <a:pt x="2997620" y="2369906"/>
                  <a:pt x="2168217" y="2208319"/>
                </a:cubicBezTo>
                <a:cubicBezTo>
                  <a:pt x="1338815" y="2046733"/>
                  <a:pt x="642144" y="2040514"/>
                  <a:pt x="612157" y="2194429"/>
                </a:cubicBezTo>
                <a:cubicBezTo>
                  <a:pt x="584716" y="2335283"/>
                  <a:pt x="1125116" y="2561433"/>
                  <a:pt x="1852965" y="2721406"/>
                </a:cubicBezTo>
                <a:cubicBezTo>
                  <a:pt x="1986864" y="2533919"/>
                  <a:pt x="1882305" y="2417728"/>
                  <a:pt x="1755364" y="2183304"/>
                </a:cubicBezTo>
                <a:cubicBezTo>
                  <a:pt x="1948494" y="2352544"/>
                  <a:pt x="2174363" y="2495111"/>
                  <a:pt x="2034132" y="2760232"/>
                </a:cubicBezTo>
                <a:cubicBezTo>
                  <a:pt x="2042553" y="2762356"/>
                  <a:pt x="2051081" y="2764031"/>
                  <a:pt x="2059628" y="2765696"/>
                </a:cubicBezTo>
                <a:close/>
                <a:moveTo>
                  <a:pt x="2190894" y="3958584"/>
                </a:moveTo>
                <a:cubicBezTo>
                  <a:pt x="1768295" y="3627782"/>
                  <a:pt x="1896695" y="3283026"/>
                  <a:pt x="2140623" y="3067523"/>
                </a:cubicBezTo>
                <a:cubicBezTo>
                  <a:pt x="2193320" y="3015715"/>
                  <a:pt x="2233849" y="2968611"/>
                  <a:pt x="2263357" y="2924193"/>
                </a:cubicBezTo>
                <a:cubicBezTo>
                  <a:pt x="2186267" y="2913353"/>
                  <a:pt x="2108037" y="2899464"/>
                  <a:pt x="2028791" y="2884025"/>
                </a:cubicBezTo>
                <a:lnTo>
                  <a:pt x="1961861" y="2869343"/>
                </a:lnTo>
                <a:cubicBezTo>
                  <a:pt x="1948180" y="2887432"/>
                  <a:pt x="1932565" y="2905632"/>
                  <a:pt x="1915415" y="2924359"/>
                </a:cubicBezTo>
                <a:cubicBezTo>
                  <a:pt x="1817852" y="3057880"/>
                  <a:pt x="1560103" y="3193899"/>
                  <a:pt x="1799272" y="3545553"/>
                </a:cubicBezTo>
                <a:cubicBezTo>
                  <a:pt x="1460854" y="3280647"/>
                  <a:pt x="1563677" y="3004566"/>
                  <a:pt x="1759014" y="2831992"/>
                </a:cubicBezTo>
                <a:lnTo>
                  <a:pt x="1764677" y="2826090"/>
                </a:lnTo>
                <a:cubicBezTo>
                  <a:pt x="982901" y="2644363"/>
                  <a:pt x="406649" y="2366625"/>
                  <a:pt x="412121" y="2165041"/>
                </a:cubicBezTo>
                <a:lnTo>
                  <a:pt x="408595" y="2164332"/>
                </a:lnTo>
                <a:lnTo>
                  <a:pt x="411905" y="2150927"/>
                </a:lnTo>
                <a:cubicBezTo>
                  <a:pt x="411404" y="2149617"/>
                  <a:pt x="411615" y="2148419"/>
                  <a:pt x="411848" y="2147224"/>
                </a:cubicBezTo>
                <a:lnTo>
                  <a:pt x="414179" y="2141711"/>
                </a:lnTo>
                <a:lnTo>
                  <a:pt x="426269" y="2094377"/>
                </a:lnTo>
                <a:cubicBezTo>
                  <a:pt x="425816" y="2094419"/>
                  <a:pt x="425390" y="2094332"/>
                  <a:pt x="424963" y="2094245"/>
                </a:cubicBezTo>
                <a:cubicBezTo>
                  <a:pt x="182437" y="2044617"/>
                  <a:pt x="1" y="1830030"/>
                  <a:pt x="0" y="1572833"/>
                </a:cubicBezTo>
                <a:lnTo>
                  <a:pt x="1" y="1572833"/>
                </a:lnTo>
                <a:cubicBezTo>
                  <a:pt x="1" y="1278893"/>
                  <a:pt x="238286" y="1040608"/>
                  <a:pt x="532226" y="1040608"/>
                </a:cubicBezTo>
                <a:lnTo>
                  <a:pt x="966936" y="1040608"/>
                </a:lnTo>
                <a:cubicBezTo>
                  <a:pt x="1123433" y="865626"/>
                  <a:pt x="1304254" y="723953"/>
                  <a:pt x="1499342" y="622082"/>
                </a:cubicBezTo>
                <a:cubicBezTo>
                  <a:pt x="1047629" y="466253"/>
                  <a:pt x="762789" y="292915"/>
                  <a:pt x="787934" y="163850"/>
                </a:cubicBezTo>
                <a:cubicBezTo>
                  <a:pt x="827501" y="-39241"/>
                  <a:pt x="1619623" y="-55804"/>
                  <a:pt x="2557190" y="126856"/>
                </a:cubicBezTo>
                <a:cubicBezTo>
                  <a:pt x="3494756" y="309515"/>
                  <a:pt x="4222729" y="622227"/>
                  <a:pt x="4183162" y="825318"/>
                </a:cubicBezTo>
                <a:cubicBezTo>
                  <a:pt x="4158267" y="953098"/>
                  <a:pt x="3835461" y="1007038"/>
                  <a:pt x="3365964" y="983851"/>
                </a:cubicBezTo>
                <a:cubicBezTo>
                  <a:pt x="3747047" y="1429972"/>
                  <a:pt x="3927961" y="2099812"/>
                  <a:pt x="3803926" y="2798722"/>
                </a:cubicBezTo>
                <a:cubicBezTo>
                  <a:pt x="3805119" y="2801970"/>
                  <a:pt x="3804666" y="2805049"/>
                  <a:pt x="3804070" y="2808106"/>
                </a:cubicBezTo>
                <a:lnTo>
                  <a:pt x="3801620" y="2813901"/>
                </a:lnTo>
                <a:cubicBezTo>
                  <a:pt x="3800848" y="2824321"/>
                  <a:pt x="3798919" y="2834550"/>
                  <a:pt x="3796925" y="2844784"/>
                </a:cubicBezTo>
                <a:lnTo>
                  <a:pt x="3789212" y="2843235"/>
                </a:lnTo>
                <a:cubicBezTo>
                  <a:pt x="3693045" y="3000715"/>
                  <a:pt x="3167676" y="3043207"/>
                  <a:pt x="2495214" y="2957076"/>
                </a:cubicBezTo>
                <a:cubicBezTo>
                  <a:pt x="2463609" y="3025452"/>
                  <a:pt x="2411786" y="3100029"/>
                  <a:pt x="2335929" y="3182867"/>
                </a:cubicBezTo>
                <a:cubicBezTo>
                  <a:pt x="2214096" y="3349602"/>
                  <a:pt x="1892232" y="3519455"/>
                  <a:pt x="2190894" y="3958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panose="020B0604020202020204" pitchFamily="34" charset="0"/>
              <a:ea typeface="Arial Unicode MS"/>
              <a:cs typeface="Arial" panose="020B0604020202020204" pitchFamily="34" charset="0"/>
            </a:endParaRPr>
          </a:p>
        </p:txBody>
      </p:sp>
      <p:sp>
        <p:nvSpPr>
          <p:cNvPr id="27" name="Isosceles Triangle 8">
            <a:extLst>
              <a:ext uri="{FF2B5EF4-FFF2-40B4-BE49-F238E27FC236}">
                <a16:creationId xmlns="" xmlns:a16="http://schemas.microsoft.com/office/drawing/2014/main" id="{FED1BF7A-7546-4AF8-89CC-3CEC8A5874C0}"/>
              </a:ext>
            </a:extLst>
          </p:cNvPr>
          <p:cNvSpPr/>
          <p:nvPr/>
        </p:nvSpPr>
        <p:spPr>
          <a:xfrm rot="16200000">
            <a:off x="2629182" y="4687015"/>
            <a:ext cx="361203" cy="373019"/>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Arial" panose="020B0604020202020204" pitchFamily="34" charset="0"/>
              <a:cs typeface="Arial" panose="020B0604020202020204" pitchFamily="34" charset="0"/>
            </a:endParaRPr>
          </a:p>
        </p:txBody>
      </p:sp>
      <p:sp>
        <p:nvSpPr>
          <p:cNvPr id="29" name="Oval 47">
            <a:extLst>
              <a:ext uri="{FF2B5EF4-FFF2-40B4-BE49-F238E27FC236}">
                <a16:creationId xmlns="" xmlns:a16="http://schemas.microsoft.com/office/drawing/2014/main" id="{2A7B72D2-455E-4647-BA7D-2D9A0D0187FB}"/>
              </a:ext>
            </a:extLst>
          </p:cNvPr>
          <p:cNvSpPr>
            <a:spLocks noChangeAspect="1"/>
          </p:cNvSpPr>
          <p:nvPr/>
        </p:nvSpPr>
        <p:spPr>
          <a:xfrm>
            <a:off x="2809898" y="3952737"/>
            <a:ext cx="372791" cy="372791"/>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anose="020B0604020202020204" pitchFamily="34" charset="0"/>
              <a:cs typeface="Arial" panose="020B0604020202020204" pitchFamily="34" charset="0"/>
            </a:endParaRPr>
          </a:p>
        </p:txBody>
      </p:sp>
      <p:sp>
        <p:nvSpPr>
          <p:cNvPr id="30" name="TextBox 29"/>
          <p:cNvSpPr txBox="1"/>
          <p:nvPr/>
        </p:nvSpPr>
        <p:spPr>
          <a:xfrm>
            <a:off x="4815303" y="5370499"/>
            <a:ext cx="6630655" cy="923330"/>
          </a:xfrm>
          <a:prstGeom prst="rect">
            <a:avLst/>
          </a:prstGeom>
          <a:noFill/>
        </p:spPr>
        <p:txBody>
          <a:bodyPr wrap="square" rtlCol="0">
            <a:spAutoFit/>
          </a:bodyPr>
          <a:lstStyle/>
          <a:p>
            <a:pPr algn="just"/>
            <a:r>
              <a:rPr lang="en-US" dirty="0" smtClean="0">
                <a:solidFill>
                  <a:schemeClr val="bg1"/>
                </a:solidFill>
                <a:latin typeface="Arial" panose="020B0604020202020204" pitchFamily="34" charset="0"/>
                <a:ea typeface="Times New Roman" panose="02020603050405020304" pitchFamily="18" charset="0"/>
                <a:cs typeface="Arial" panose="020B0604020202020204" pitchFamily="34" charset="0"/>
              </a:rPr>
              <a:t>The disease asthma doesn’t only depend on the height, also depends on weather, amount of carbon </a:t>
            </a:r>
            <a:r>
              <a:rPr 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monoxide and </a:t>
            </a:r>
            <a:r>
              <a:rPr lang="en-US" dirty="0" smtClean="0">
                <a:solidFill>
                  <a:schemeClr val="bg1"/>
                </a:solidFill>
                <a:latin typeface="Arial" panose="020B0604020202020204" pitchFamily="34" charset="0"/>
                <a:ea typeface="Times New Roman" panose="02020603050405020304" pitchFamily="18" charset="0"/>
                <a:cs typeface="Arial" panose="020B0604020202020204" pitchFamily="34" charset="0"/>
              </a:rPr>
              <a:t>other gases mixing in the air, temperature etc.</a:t>
            </a:r>
            <a:endParaRPr lang="en-US" dirty="0">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FA071DCE-FE1E-47B7-BA80-D770D6205B81}"/>
              </a:ext>
            </a:extLst>
          </p:cNvPr>
          <p:cNvPicPr>
            <a:picLocks noChangeAspect="1"/>
          </p:cNvPicPr>
          <p:nvPr/>
        </p:nvPicPr>
        <p:blipFill>
          <a:blip r:embed="rId2"/>
          <a:stretch>
            <a:fillRect/>
          </a:stretch>
        </p:blipFill>
        <p:spPr>
          <a:xfrm>
            <a:off x="59785" y="35968"/>
            <a:ext cx="1304445" cy="941452"/>
          </a:xfrm>
          <a:prstGeom prst="rect">
            <a:avLst/>
          </a:prstGeom>
        </p:spPr>
      </p:pic>
      <p:sp>
        <p:nvSpPr>
          <p:cNvPr id="28" name="Slide Number Placeholder 6">
            <a:extLst>
              <a:ext uri="{FF2B5EF4-FFF2-40B4-BE49-F238E27FC236}">
                <a16:creationId xmlns="" xmlns:a16="http://schemas.microsoft.com/office/drawing/2014/main" id="{62E62710-286F-4B00-9BF4-C4E48604ED0D}"/>
              </a:ext>
            </a:extLst>
          </p:cNvPr>
          <p:cNvSpPr txBox="1">
            <a:spLocks/>
          </p:cNvSpPr>
          <p:nvPr/>
        </p:nvSpPr>
        <p:spPr>
          <a:xfrm>
            <a:off x="9245600" y="631037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7/27</a:t>
            </a:r>
            <a:endParaRPr lang="en-US" sz="2000" dirty="0">
              <a:solidFill>
                <a:srgbClr val="000000">
                  <a:tint val="75000"/>
                </a:srgbClr>
              </a:solidFill>
              <a:latin typeface="Calibri Light"/>
            </a:endParaRPr>
          </a:p>
        </p:txBody>
      </p:sp>
      <p:sp>
        <p:nvSpPr>
          <p:cNvPr id="31" name="TextBox 30">
            <a:extLst>
              <a:ext uri="{FF2B5EF4-FFF2-40B4-BE49-F238E27FC236}">
                <a16:creationId xmlns="" xmlns:a16="http://schemas.microsoft.com/office/drawing/2014/main" id="{B951E7CB-C158-4DB4-85F5-C2AA3AD4D65F}"/>
              </a:ext>
            </a:extLst>
          </p:cNvPr>
          <p:cNvSpPr txBox="1"/>
          <p:nvPr/>
        </p:nvSpPr>
        <p:spPr>
          <a:xfrm>
            <a:off x="3647146" y="22104"/>
            <a:ext cx="5598454" cy="784830"/>
          </a:xfrm>
          <a:prstGeom prst="rect">
            <a:avLst/>
          </a:prstGeom>
          <a:noFill/>
        </p:spPr>
        <p:txBody>
          <a:bodyPr wrap="square" rtlCol="0">
            <a:spAutoFit/>
          </a:bodyPr>
          <a:lstStyle/>
          <a:p>
            <a:pPr lvl="0"/>
            <a:r>
              <a:rPr lang="en-US" sz="4500" b="1" dirty="0" smtClean="0">
                <a:solidFill>
                  <a:schemeClr val="bg1">
                    <a:lumMod val="95000"/>
                  </a:schemeClr>
                </a:solidFill>
                <a:latin typeface="Arial" panose="020B0604020202020204" pitchFamily="34" charset="0"/>
                <a:cs typeface="Arial" panose="020B0604020202020204" pitchFamily="34" charset="0"/>
              </a:rPr>
              <a:t>Context Awareness</a:t>
            </a:r>
            <a:endParaRPr lang="en-US" sz="4500" b="1" dirty="0">
              <a:solidFill>
                <a:schemeClr val="bg1">
                  <a:lumMod val="9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10FDB339-4668-4ACA-BB72-5E0402ED36E1}"/>
              </a:ext>
            </a:extLst>
          </p:cNvPr>
          <p:cNvSpPr txBox="1"/>
          <p:nvPr/>
        </p:nvSpPr>
        <p:spPr>
          <a:xfrm>
            <a:off x="2114091" y="950850"/>
            <a:ext cx="9747307" cy="1477328"/>
          </a:xfrm>
          <a:prstGeom prst="rect">
            <a:avLst/>
          </a:prstGeom>
          <a:noFill/>
        </p:spPr>
        <p:txBody>
          <a:bodyPr wrap="square" rtlCol="0">
            <a:spAutoFit/>
          </a:bodyPr>
          <a:lstStyle/>
          <a:p>
            <a:pPr algn="just"/>
            <a:r>
              <a:rPr lang="en-US" dirty="0">
                <a:solidFill>
                  <a:schemeClr val="bg1"/>
                </a:solidFill>
                <a:latin typeface="+mj-lt"/>
                <a:cs typeface="Arial" panose="020B0604020202020204" pitchFamily="34" charset="0"/>
              </a:rPr>
              <a:t>T</a:t>
            </a:r>
            <a:r>
              <a:rPr lang="en-US" dirty="0" smtClean="0">
                <a:solidFill>
                  <a:schemeClr val="bg1"/>
                </a:solidFill>
                <a:latin typeface="+mj-lt"/>
                <a:cs typeface="Arial" panose="020B0604020202020204" pitchFamily="34" charset="0"/>
              </a:rPr>
              <a:t>he </a:t>
            </a:r>
            <a:r>
              <a:rPr lang="en-US" dirty="0">
                <a:solidFill>
                  <a:schemeClr val="bg1"/>
                </a:solidFill>
                <a:latin typeface="+mj-lt"/>
                <a:cs typeface="Arial" panose="020B0604020202020204" pitchFamily="34" charset="0"/>
              </a:rPr>
              <a:t>asthma is so severe that the person's blood oxygen is low (very unusual except during an acute attack), being at altitude or on an air flight would further reduce the blood oxygen level. The dry and often cool conditions experienced at significant altitude might trigger asthma symptoms. S</a:t>
            </a:r>
            <a:r>
              <a:rPr lang="en-US" dirty="0" smtClean="0">
                <a:solidFill>
                  <a:schemeClr val="bg1"/>
                </a:solidFill>
                <a:latin typeface="+mj-lt"/>
                <a:cs typeface="Arial" panose="020B0604020202020204" pitchFamily="34" charset="0"/>
              </a:rPr>
              <a:t>ymptoms of illness at altitude include: </a:t>
            </a:r>
          </a:p>
          <a:p>
            <a:endParaRPr lang="en-US" dirty="0">
              <a:solidFill>
                <a:schemeClr val="bg1"/>
              </a:solidFill>
              <a:latin typeface="+mj-lt"/>
              <a:cs typeface="Arial" panose="020B0604020202020204" pitchFamily="34" charset="0"/>
            </a:endParaRPr>
          </a:p>
        </p:txBody>
      </p:sp>
      <p:sp>
        <p:nvSpPr>
          <p:cNvPr id="10" name="Rectangle 9"/>
          <p:cNvSpPr/>
          <p:nvPr/>
        </p:nvSpPr>
        <p:spPr>
          <a:xfrm>
            <a:off x="1859240" y="977420"/>
            <a:ext cx="141010" cy="115618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29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 xmlns:a16="http://schemas.microsoft.com/office/drawing/2014/main" id="{206381AD-4C2B-4745-99B1-0BBCE6131A71}"/>
              </a:ext>
            </a:extLst>
          </p:cNvPr>
          <p:cNvSpPr txBox="1">
            <a:spLocks/>
          </p:cNvSpPr>
          <p:nvPr/>
        </p:nvSpPr>
        <p:spPr>
          <a:xfrm>
            <a:off x="306360" y="21465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500" b="1" i="0" strike="noStrike" kern="1200" cap="none" spc="0" normalizeH="0" baseline="0" noProof="0" dirty="0" smtClean="0">
                <a:ln>
                  <a:noFill/>
                </a:ln>
                <a:solidFill>
                  <a:sysClr val="windowText" lastClr="000000">
                    <a:lumMod val="85000"/>
                    <a:lumOff val="15000"/>
                  </a:sysClr>
                </a:solidFill>
                <a:effectLst/>
                <a:uLnTx/>
                <a:uFillTx/>
                <a:latin typeface="Arial"/>
                <a:ea typeface="Arial Unicode MS"/>
                <a:cs typeface="Arial" pitchFamily="34" charset="0"/>
              </a:rPr>
              <a:t>Solutions</a:t>
            </a:r>
            <a:endParaRPr kumimoji="0" lang="en-US" sz="4500" b="1" i="0" strike="noStrike" kern="1200" cap="none" spc="0" normalizeH="0" baseline="0" noProof="0" dirty="0">
              <a:ln>
                <a:noFill/>
              </a:ln>
              <a:solidFill>
                <a:sysClr val="windowText" lastClr="000000">
                  <a:lumMod val="85000"/>
                  <a:lumOff val="15000"/>
                </a:sysClr>
              </a:solidFill>
              <a:effectLst/>
              <a:uLnTx/>
              <a:uFillTx/>
              <a:latin typeface="Arial"/>
              <a:ea typeface="Arial Unicode MS"/>
              <a:cs typeface="Arial" pitchFamily="34" charset="0"/>
            </a:endParaRPr>
          </a:p>
        </p:txBody>
      </p:sp>
      <p:grpSp>
        <p:nvGrpSpPr>
          <p:cNvPr id="8" name="Group 7">
            <a:extLst>
              <a:ext uri="{FF2B5EF4-FFF2-40B4-BE49-F238E27FC236}">
                <a16:creationId xmlns="" xmlns:a16="http://schemas.microsoft.com/office/drawing/2014/main" id="{D3836DEC-6847-4A18-9021-A9D91886A78E}"/>
              </a:ext>
            </a:extLst>
          </p:cNvPr>
          <p:cNvGrpSpPr/>
          <p:nvPr/>
        </p:nvGrpSpPr>
        <p:grpSpPr>
          <a:xfrm>
            <a:off x="868164" y="1840369"/>
            <a:ext cx="2555429" cy="2396893"/>
            <a:chOff x="728131" y="2276872"/>
            <a:chExt cx="2763749" cy="2592288"/>
          </a:xfrm>
        </p:grpSpPr>
        <p:sp>
          <p:nvSpPr>
            <p:cNvPr id="9" name="Block Arc 8">
              <a:extLst>
                <a:ext uri="{FF2B5EF4-FFF2-40B4-BE49-F238E27FC236}">
                  <a16:creationId xmlns="" xmlns:a16="http://schemas.microsoft.com/office/drawing/2014/main" id="{51BF68A7-1992-40F1-9BFE-741E7EAE165E}"/>
                </a:ext>
              </a:extLst>
            </p:cNvPr>
            <p:cNvSpPr/>
            <p:nvPr/>
          </p:nvSpPr>
          <p:spPr>
            <a:xfrm>
              <a:off x="899592" y="2276872"/>
              <a:ext cx="2592288" cy="2592288"/>
            </a:xfrm>
            <a:prstGeom prst="blockArc">
              <a:avLst>
                <a:gd name="adj1" fmla="val 12214054"/>
                <a:gd name="adj2" fmla="val 9664598"/>
                <a:gd name="adj3" fmla="val 14811"/>
              </a:avLst>
            </a:prstGeom>
            <a:solidFill>
              <a:srgbClr val="82C6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black"/>
                </a:solidFill>
                <a:effectLst/>
                <a:uLnTx/>
                <a:uFillTx/>
                <a:latin typeface="Arial" panose="020B0604020202020204" pitchFamily="34" charset="0"/>
                <a:ea typeface="Arial Unicode MS"/>
                <a:cs typeface="Arial" panose="020B0604020202020204" pitchFamily="34" charset="0"/>
              </a:endParaRPr>
            </a:p>
          </p:txBody>
        </p:sp>
        <p:sp>
          <p:nvSpPr>
            <p:cNvPr id="10" name="TextBox 9">
              <a:extLst>
                <a:ext uri="{FF2B5EF4-FFF2-40B4-BE49-F238E27FC236}">
                  <a16:creationId xmlns="" xmlns:a16="http://schemas.microsoft.com/office/drawing/2014/main" id="{93F3E97E-A1A3-4B37-8D92-649D5E6B03E2}"/>
                </a:ext>
              </a:extLst>
            </p:cNvPr>
            <p:cNvSpPr txBox="1"/>
            <p:nvPr/>
          </p:nvSpPr>
          <p:spPr>
            <a:xfrm>
              <a:off x="728131" y="3185929"/>
              <a:ext cx="704458" cy="699020"/>
            </a:xfrm>
            <a:prstGeom prst="rect">
              <a:avLst/>
            </a:prstGeom>
            <a:noFill/>
          </p:spPr>
          <p:txBody>
            <a:bodyPr wrap="square"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600" b="1" i="0" u="none" strike="noStrike" kern="0" cap="none" spc="0" normalizeH="0" baseline="0" noProof="0" dirty="0">
                  <a:ln>
                    <a:noFill/>
                  </a:ln>
                  <a:solidFill>
                    <a:srgbClr val="82C650"/>
                  </a:solidFill>
                  <a:effectLst/>
                  <a:uLnTx/>
                  <a:uFillTx/>
                  <a:latin typeface="Arial" panose="020B0604020202020204" pitchFamily="34" charset="0"/>
                  <a:ea typeface="Arial Unicode MS"/>
                  <a:cs typeface="Arial" panose="020B0604020202020204" pitchFamily="34" charset="0"/>
                </a:rPr>
                <a:t>01</a:t>
              </a:r>
              <a:endParaRPr kumimoji="0" lang="ko-KR" altLang="en-US" sz="3600" b="1" i="0" u="none" strike="noStrike" kern="0" cap="none" spc="0" normalizeH="0" baseline="0" noProof="0" dirty="0">
                <a:ln>
                  <a:noFill/>
                </a:ln>
                <a:solidFill>
                  <a:srgbClr val="82C650"/>
                </a:solidFill>
                <a:effectLst/>
                <a:uLnTx/>
                <a:uFillTx/>
                <a:latin typeface="Arial" panose="020B0604020202020204" pitchFamily="34" charset="0"/>
                <a:ea typeface="Arial Unicode MS"/>
                <a:cs typeface="Arial" panose="020B0604020202020204" pitchFamily="34" charset="0"/>
              </a:endParaRPr>
            </a:p>
          </p:txBody>
        </p:sp>
      </p:grpSp>
      <p:sp>
        <p:nvSpPr>
          <p:cNvPr id="11" name="TextBox 10">
            <a:extLst>
              <a:ext uri="{FF2B5EF4-FFF2-40B4-BE49-F238E27FC236}">
                <a16:creationId xmlns="" xmlns:a16="http://schemas.microsoft.com/office/drawing/2014/main" id="{6817D32B-C8B6-4EE2-A566-EDA2F682AEC7}"/>
              </a:ext>
            </a:extLst>
          </p:cNvPr>
          <p:cNvSpPr txBox="1"/>
          <p:nvPr/>
        </p:nvSpPr>
        <p:spPr>
          <a:xfrm>
            <a:off x="1026701" y="4463524"/>
            <a:ext cx="2396892" cy="1077218"/>
          </a:xfrm>
          <a:prstGeom prst="rect">
            <a:avLst/>
          </a:prstGeom>
          <a:noFill/>
        </p:spPr>
        <p:txBody>
          <a:bodyPr wrap="square" rtlCol="0">
            <a:spAutoFit/>
          </a:bodyPr>
          <a:lstStyle/>
          <a:p>
            <a:pPr algn="ctr">
              <a:defRPr/>
            </a:pPr>
            <a:r>
              <a:rPr lang="en-US" altLang="ko-KR" sz="1600" dirty="0" smtClean="0">
                <a:solidFill>
                  <a:prstClr val="black">
                    <a:lumMod val="75000"/>
                    <a:lumOff val="25000"/>
                  </a:prstClr>
                </a:solidFill>
                <a:latin typeface="Arial" panose="020B0604020202020204" pitchFamily="34" charset="0"/>
                <a:ea typeface="Arial Unicode MS"/>
                <a:cs typeface="Arial" panose="020B0604020202020204" pitchFamily="34" charset="0"/>
              </a:rPr>
              <a:t>User will be notified if any changes of their surrounding which is</a:t>
            </a:r>
          </a:p>
          <a:p>
            <a:pPr algn="ctr">
              <a:defRPr/>
            </a:pPr>
            <a:r>
              <a:rPr lang="en-US" altLang="ko-KR" sz="1600" dirty="0" smtClean="0">
                <a:solidFill>
                  <a:prstClr val="black">
                    <a:lumMod val="75000"/>
                    <a:lumOff val="25000"/>
                  </a:prstClr>
                </a:solidFill>
                <a:latin typeface="Arial" panose="020B0604020202020204" pitchFamily="34" charset="0"/>
                <a:ea typeface="Arial Unicode MS"/>
                <a:cs typeface="Arial" panose="020B0604020202020204" pitchFamily="34" charset="0"/>
              </a:rPr>
              <a:t>Threaten for Asthma</a:t>
            </a:r>
            <a:endParaRPr lang="ko-KR" altLang="en-US" sz="1600" dirty="0">
              <a:solidFill>
                <a:prstClr val="black">
                  <a:lumMod val="75000"/>
                  <a:lumOff val="25000"/>
                </a:prstClr>
              </a:solidFill>
              <a:latin typeface="Arial" panose="020B0604020202020204" pitchFamily="34" charset="0"/>
              <a:ea typeface="Arial Unicode MS"/>
              <a:cs typeface="Arial" panose="020B0604020202020204" pitchFamily="34" charset="0"/>
            </a:endParaRPr>
          </a:p>
        </p:txBody>
      </p:sp>
      <p:sp>
        <p:nvSpPr>
          <p:cNvPr id="12" name="TextBox 11">
            <a:extLst>
              <a:ext uri="{FF2B5EF4-FFF2-40B4-BE49-F238E27FC236}">
                <a16:creationId xmlns="" xmlns:a16="http://schemas.microsoft.com/office/drawing/2014/main" id="{FB26F00E-41BA-4C8A-BBB9-B7DAAA2F299E}"/>
              </a:ext>
            </a:extLst>
          </p:cNvPr>
          <p:cNvSpPr txBox="1"/>
          <p:nvPr/>
        </p:nvSpPr>
        <p:spPr>
          <a:xfrm>
            <a:off x="1519556" y="3030107"/>
            <a:ext cx="1407184" cy="369332"/>
          </a:xfrm>
          <a:prstGeom prst="rect">
            <a:avLst/>
          </a:prstGeom>
          <a:noFill/>
        </p:spPr>
        <p:txBody>
          <a:bodyPr wrap="square" rtlCol="0">
            <a:spAutoFit/>
          </a:bodyPr>
          <a:lstStyle/>
          <a:p>
            <a:pPr algn="ctr">
              <a:defRPr/>
            </a:pPr>
            <a:r>
              <a:rPr lang="en-US" altLang="ko-KR" b="1" dirty="0" smtClean="0">
                <a:solidFill>
                  <a:prstClr val="black">
                    <a:lumMod val="65000"/>
                    <a:lumOff val="35000"/>
                  </a:prstClr>
                </a:solidFill>
                <a:latin typeface="Arial" panose="020B0604020202020204" pitchFamily="34" charset="0"/>
                <a:ea typeface="Arial Unicode MS"/>
                <a:cs typeface="Arial" panose="020B0604020202020204" pitchFamily="34" charset="0"/>
              </a:rPr>
              <a:t>Notify</a:t>
            </a:r>
            <a:endParaRPr lang="ko-KR" altLang="en-US" b="1" dirty="0">
              <a:solidFill>
                <a:prstClr val="black">
                  <a:lumMod val="65000"/>
                  <a:lumOff val="35000"/>
                </a:prstClr>
              </a:solidFill>
              <a:latin typeface="Arial" panose="020B0604020202020204" pitchFamily="34" charset="0"/>
              <a:ea typeface="Arial Unicode MS"/>
              <a:cs typeface="Arial" panose="020B0604020202020204" pitchFamily="34" charset="0"/>
            </a:endParaRPr>
          </a:p>
        </p:txBody>
      </p:sp>
      <p:grpSp>
        <p:nvGrpSpPr>
          <p:cNvPr id="13" name="Group 12">
            <a:extLst>
              <a:ext uri="{FF2B5EF4-FFF2-40B4-BE49-F238E27FC236}">
                <a16:creationId xmlns="" xmlns:a16="http://schemas.microsoft.com/office/drawing/2014/main" id="{7A4E41F2-4D19-4067-9C8E-AE7E46855C9C}"/>
              </a:ext>
            </a:extLst>
          </p:cNvPr>
          <p:cNvGrpSpPr/>
          <p:nvPr/>
        </p:nvGrpSpPr>
        <p:grpSpPr>
          <a:xfrm>
            <a:off x="4737975" y="1844645"/>
            <a:ext cx="2555429" cy="2396893"/>
            <a:chOff x="728131" y="2276872"/>
            <a:chExt cx="2763749" cy="2592288"/>
          </a:xfrm>
        </p:grpSpPr>
        <p:sp>
          <p:nvSpPr>
            <p:cNvPr id="14" name="Block Arc 13">
              <a:extLst>
                <a:ext uri="{FF2B5EF4-FFF2-40B4-BE49-F238E27FC236}">
                  <a16:creationId xmlns="" xmlns:a16="http://schemas.microsoft.com/office/drawing/2014/main" id="{DC619D23-CA19-4111-8099-06645C917618}"/>
                </a:ext>
              </a:extLst>
            </p:cNvPr>
            <p:cNvSpPr/>
            <p:nvPr/>
          </p:nvSpPr>
          <p:spPr>
            <a:xfrm>
              <a:off x="899592" y="2276872"/>
              <a:ext cx="2592288" cy="2592288"/>
            </a:xfrm>
            <a:prstGeom prst="blockArc">
              <a:avLst>
                <a:gd name="adj1" fmla="val 12214054"/>
                <a:gd name="adj2" fmla="val 9664598"/>
                <a:gd name="adj3" fmla="val 14811"/>
              </a:avLst>
            </a:prstGeom>
            <a:solidFill>
              <a:srgbClr val="24A8C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black"/>
                </a:solidFill>
                <a:effectLst/>
                <a:uLnTx/>
                <a:uFillTx/>
                <a:latin typeface="Arial" panose="020B0604020202020204" pitchFamily="34" charset="0"/>
                <a:ea typeface="Arial Unicode MS"/>
                <a:cs typeface="Arial" panose="020B0604020202020204" pitchFamily="34" charset="0"/>
              </a:endParaRPr>
            </a:p>
          </p:txBody>
        </p:sp>
        <p:sp>
          <p:nvSpPr>
            <p:cNvPr id="15" name="TextBox 14">
              <a:extLst>
                <a:ext uri="{FF2B5EF4-FFF2-40B4-BE49-F238E27FC236}">
                  <a16:creationId xmlns="" xmlns:a16="http://schemas.microsoft.com/office/drawing/2014/main" id="{634FECEB-B930-44DD-902A-82AE1FEAC85D}"/>
                </a:ext>
              </a:extLst>
            </p:cNvPr>
            <p:cNvSpPr txBox="1"/>
            <p:nvPr/>
          </p:nvSpPr>
          <p:spPr>
            <a:xfrm>
              <a:off x="728131" y="3185929"/>
              <a:ext cx="704458" cy="699020"/>
            </a:xfrm>
            <a:prstGeom prst="rect">
              <a:avLst/>
            </a:prstGeom>
            <a:noFill/>
          </p:spPr>
          <p:txBody>
            <a:bodyPr wrap="square"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600" b="1" i="0" u="none" strike="noStrike" kern="0" cap="none" spc="0" normalizeH="0" baseline="0" noProof="0" dirty="0">
                  <a:ln>
                    <a:noFill/>
                  </a:ln>
                  <a:solidFill>
                    <a:srgbClr val="24A8C2"/>
                  </a:solidFill>
                  <a:effectLst/>
                  <a:uLnTx/>
                  <a:uFillTx/>
                  <a:latin typeface="Arial" panose="020B0604020202020204" pitchFamily="34" charset="0"/>
                  <a:ea typeface="Arial Unicode MS"/>
                  <a:cs typeface="Arial" panose="020B0604020202020204" pitchFamily="34" charset="0"/>
                </a:rPr>
                <a:t>02</a:t>
              </a:r>
              <a:endParaRPr kumimoji="0" lang="ko-KR" altLang="en-US" sz="3600" b="1" i="0" u="none" strike="noStrike" kern="0" cap="none" spc="0" normalizeH="0" baseline="0" noProof="0" dirty="0">
                <a:ln>
                  <a:noFill/>
                </a:ln>
                <a:solidFill>
                  <a:srgbClr val="24A8C2"/>
                </a:solidFill>
                <a:effectLst/>
                <a:uLnTx/>
                <a:uFillTx/>
                <a:latin typeface="Arial" panose="020B0604020202020204" pitchFamily="34" charset="0"/>
                <a:ea typeface="Arial Unicode MS"/>
                <a:cs typeface="Arial" panose="020B0604020202020204" pitchFamily="34" charset="0"/>
              </a:endParaRPr>
            </a:p>
          </p:txBody>
        </p:sp>
      </p:grpSp>
      <p:sp>
        <p:nvSpPr>
          <p:cNvPr id="16" name="TextBox 15">
            <a:extLst>
              <a:ext uri="{FF2B5EF4-FFF2-40B4-BE49-F238E27FC236}">
                <a16:creationId xmlns="" xmlns:a16="http://schemas.microsoft.com/office/drawing/2014/main" id="{8F4CC199-E6DC-4C4A-9431-395A7249B69E}"/>
              </a:ext>
            </a:extLst>
          </p:cNvPr>
          <p:cNvSpPr txBox="1"/>
          <p:nvPr/>
        </p:nvSpPr>
        <p:spPr>
          <a:xfrm>
            <a:off x="4896512" y="4467800"/>
            <a:ext cx="2396892" cy="1077218"/>
          </a:xfrm>
          <a:prstGeom prst="rect">
            <a:avLst/>
          </a:prstGeom>
          <a:noFill/>
        </p:spPr>
        <p:txBody>
          <a:bodyPr wrap="square" rtlCol="0">
            <a:spAutoFit/>
          </a:bodyPr>
          <a:lstStyle/>
          <a:p>
            <a:pPr algn="ctr">
              <a:defRPr/>
            </a:pPr>
            <a:r>
              <a:rPr lang="en-US" altLang="ko-KR" sz="1600" dirty="0" smtClean="0">
                <a:solidFill>
                  <a:prstClr val="black">
                    <a:lumMod val="75000"/>
                    <a:lumOff val="25000"/>
                  </a:prstClr>
                </a:solidFill>
                <a:latin typeface="Arial" panose="020B0604020202020204" pitchFamily="34" charset="0"/>
                <a:ea typeface="Arial Unicode MS"/>
                <a:cs typeface="Arial" panose="020B0604020202020204" pitchFamily="34" charset="0"/>
              </a:rPr>
              <a:t>Updated medication usage will be predicted for </a:t>
            </a:r>
            <a:r>
              <a:rPr lang="en-US" altLang="ko-KR" sz="1600" dirty="0">
                <a:solidFill>
                  <a:prstClr val="black">
                    <a:lumMod val="75000"/>
                    <a:lumOff val="25000"/>
                  </a:prstClr>
                </a:solidFill>
                <a:latin typeface="Arial" panose="020B0604020202020204" pitchFamily="34" charset="0"/>
                <a:ea typeface="Arial Unicode MS"/>
                <a:cs typeface="Arial" panose="020B0604020202020204" pitchFamily="34" charset="0"/>
              </a:rPr>
              <a:t>the changed surrounding </a:t>
            </a:r>
            <a:endParaRPr lang="ko-KR" altLang="en-US" sz="1600" dirty="0">
              <a:solidFill>
                <a:prstClr val="black">
                  <a:lumMod val="75000"/>
                  <a:lumOff val="25000"/>
                </a:prstClr>
              </a:solidFill>
              <a:latin typeface="Arial" panose="020B0604020202020204" pitchFamily="34" charset="0"/>
              <a:ea typeface="Arial Unicode MS"/>
              <a:cs typeface="Arial" panose="020B0604020202020204" pitchFamily="34" charset="0"/>
            </a:endParaRPr>
          </a:p>
        </p:txBody>
      </p:sp>
      <p:sp>
        <p:nvSpPr>
          <p:cNvPr id="17" name="TextBox 16">
            <a:extLst>
              <a:ext uri="{FF2B5EF4-FFF2-40B4-BE49-F238E27FC236}">
                <a16:creationId xmlns="" xmlns:a16="http://schemas.microsoft.com/office/drawing/2014/main" id="{5CFCCB48-AE3D-4DE9-B80B-9ACFFD659962}"/>
              </a:ext>
            </a:extLst>
          </p:cNvPr>
          <p:cNvSpPr txBox="1"/>
          <p:nvPr/>
        </p:nvSpPr>
        <p:spPr>
          <a:xfrm>
            <a:off x="5389367" y="3034383"/>
            <a:ext cx="1407184" cy="369332"/>
          </a:xfrm>
          <a:prstGeom prst="rect">
            <a:avLst/>
          </a:prstGeom>
          <a:noFill/>
        </p:spPr>
        <p:txBody>
          <a:bodyPr wrap="square" rtlCol="0">
            <a:spAutoFit/>
          </a:bodyPr>
          <a:lstStyle/>
          <a:p>
            <a:pPr algn="ctr">
              <a:defRPr/>
            </a:pPr>
            <a:r>
              <a:rPr lang="en-US" altLang="ko-KR" b="1" dirty="0" smtClean="0">
                <a:solidFill>
                  <a:prstClr val="black">
                    <a:lumMod val="65000"/>
                    <a:lumOff val="35000"/>
                  </a:prstClr>
                </a:solidFill>
                <a:latin typeface="Arial" panose="020B0604020202020204" pitchFamily="34" charset="0"/>
                <a:ea typeface="Arial Unicode MS"/>
                <a:cs typeface="Arial" panose="020B0604020202020204" pitchFamily="34" charset="0"/>
              </a:rPr>
              <a:t>Prediction</a:t>
            </a:r>
            <a:endParaRPr lang="ko-KR" altLang="en-US" b="1" dirty="0">
              <a:solidFill>
                <a:prstClr val="black">
                  <a:lumMod val="65000"/>
                  <a:lumOff val="35000"/>
                </a:prstClr>
              </a:solidFill>
              <a:latin typeface="Arial" panose="020B0604020202020204" pitchFamily="34" charset="0"/>
              <a:ea typeface="Arial Unicode MS"/>
              <a:cs typeface="Arial" panose="020B0604020202020204" pitchFamily="34" charset="0"/>
            </a:endParaRPr>
          </a:p>
        </p:txBody>
      </p:sp>
      <p:grpSp>
        <p:nvGrpSpPr>
          <p:cNvPr id="18" name="Group 17">
            <a:extLst>
              <a:ext uri="{FF2B5EF4-FFF2-40B4-BE49-F238E27FC236}">
                <a16:creationId xmlns="" xmlns:a16="http://schemas.microsoft.com/office/drawing/2014/main" id="{85330580-52E1-4D01-A3FB-AFD284633308}"/>
              </a:ext>
            </a:extLst>
          </p:cNvPr>
          <p:cNvGrpSpPr/>
          <p:nvPr/>
        </p:nvGrpSpPr>
        <p:grpSpPr>
          <a:xfrm>
            <a:off x="8607785" y="1848923"/>
            <a:ext cx="2555429" cy="2396893"/>
            <a:chOff x="728131" y="2276872"/>
            <a:chExt cx="2763749" cy="2592288"/>
          </a:xfrm>
        </p:grpSpPr>
        <p:sp>
          <p:nvSpPr>
            <p:cNvPr id="19" name="Block Arc 18">
              <a:extLst>
                <a:ext uri="{FF2B5EF4-FFF2-40B4-BE49-F238E27FC236}">
                  <a16:creationId xmlns="" xmlns:a16="http://schemas.microsoft.com/office/drawing/2014/main" id="{B9631074-C075-4E7E-8711-161FF035D5B8}"/>
                </a:ext>
              </a:extLst>
            </p:cNvPr>
            <p:cNvSpPr/>
            <p:nvPr/>
          </p:nvSpPr>
          <p:spPr>
            <a:xfrm>
              <a:off x="899592" y="2276872"/>
              <a:ext cx="2592288" cy="2592288"/>
            </a:xfrm>
            <a:prstGeom prst="blockArc">
              <a:avLst>
                <a:gd name="adj1" fmla="val 12214054"/>
                <a:gd name="adj2" fmla="val 9664598"/>
                <a:gd name="adj3" fmla="val 14811"/>
              </a:avLst>
            </a:prstGeom>
            <a:solidFill>
              <a:srgbClr val="2CB8A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black"/>
                </a:solidFill>
                <a:effectLst/>
                <a:uLnTx/>
                <a:uFillTx/>
                <a:latin typeface="Arial" panose="020B0604020202020204" pitchFamily="34" charset="0"/>
                <a:ea typeface="Arial Unicode MS"/>
                <a:cs typeface="Arial" panose="020B0604020202020204" pitchFamily="34" charset="0"/>
              </a:endParaRPr>
            </a:p>
          </p:txBody>
        </p:sp>
        <p:sp>
          <p:nvSpPr>
            <p:cNvPr id="20" name="TextBox 19">
              <a:extLst>
                <a:ext uri="{FF2B5EF4-FFF2-40B4-BE49-F238E27FC236}">
                  <a16:creationId xmlns="" xmlns:a16="http://schemas.microsoft.com/office/drawing/2014/main" id="{DF11B619-6CAD-4D95-B8AD-B2A9A6F66FE1}"/>
                </a:ext>
              </a:extLst>
            </p:cNvPr>
            <p:cNvSpPr txBox="1"/>
            <p:nvPr/>
          </p:nvSpPr>
          <p:spPr>
            <a:xfrm>
              <a:off x="728131" y="3185929"/>
              <a:ext cx="704458" cy="699020"/>
            </a:xfrm>
            <a:prstGeom prst="rect">
              <a:avLst/>
            </a:prstGeom>
            <a:noFill/>
          </p:spPr>
          <p:txBody>
            <a:bodyPr wrap="square"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600" b="1" i="0" u="none" strike="noStrike" kern="0" cap="none" spc="0" normalizeH="0" baseline="0" noProof="0" dirty="0">
                  <a:ln>
                    <a:noFill/>
                  </a:ln>
                  <a:solidFill>
                    <a:srgbClr val="2CB8AE"/>
                  </a:solidFill>
                  <a:effectLst/>
                  <a:uLnTx/>
                  <a:uFillTx/>
                  <a:latin typeface="Arial" panose="020B0604020202020204" pitchFamily="34" charset="0"/>
                  <a:ea typeface="Arial Unicode MS"/>
                  <a:cs typeface="Arial" panose="020B0604020202020204" pitchFamily="34" charset="0"/>
                </a:rPr>
                <a:t>03</a:t>
              </a:r>
              <a:endParaRPr kumimoji="0" lang="ko-KR" altLang="en-US" sz="3600" b="1" i="0" u="none" strike="noStrike" kern="0" cap="none" spc="0" normalizeH="0" baseline="0" noProof="0" dirty="0">
                <a:ln>
                  <a:noFill/>
                </a:ln>
                <a:solidFill>
                  <a:srgbClr val="2CB8AE"/>
                </a:solidFill>
                <a:effectLst/>
                <a:uLnTx/>
                <a:uFillTx/>
                <a:latin typeface="Arial" panose="020B0604020202020204" pitchFamily="34" charset="0"/>
                <a:ea typeface="Arial Unicode MS"/>
                <a:cs typeface="Arial" panose="020B0604020202020204" pitchFamily="34" charset="0"/>
              </a:endParaRPr>
            </a:p>
          </p:txBody>
        </p:sp>
      </p:grpSp>
      <p:sp>
        <p:nvSpPr>
          <p:cNvPr id="21" name="TextBox 20">
            <a:extLst>
              <a:ext uri="{FF2B5EF4-FFF2-40B4-BE49-F238E27FC236}">
                <a16:creationId xmlns="" xmlns:a16="http://schemas.microsoft.com/office/drawing/2014/main" id="{F3611CFD-749D-4C1C-9E99-D6B12CEA62F8}"/>
              </a:ext>
            </a:extLst>
          </p:cNvPr>
          <p:cNvSpPr txBox="1"/>
          <p:nvPr/>
        </p:nvSpPr>
        <p:spPr>
          <a:xfrm>
            <a:off x="8766322" y="4463523"/>
            <a:ext cx="2396892" cy="830997"/>
          </a:xfrm>
          <a:prstGeom prst="rect">
            <a:avLst/>
          </a:prstGeom>
          <a:noFill/>
        </p:spPr>
        <p:txBody>
          <a:bodyPr wrap="square" rtlCol="0">
            <a:spAutoFit/>
          </a:bodyPr>
          <a:lstStyle/>
          <a:p>
            <a:pPr algn="ctr">
              <a:defRPr/>
            </a:pPr>
            <a:r>
              <a:rPr lang="en-US" altLang="ko-KR" sz="1600" dirty="0" smtClean="0">
                <a:solidFill>
                  <a:prstClr val="black">
                    <a:lumMod val="75000"/>
                    <a:lumOff val="25000"/>
                  </a:prstClr>
                </a:solidFill>
                <a:latin typeface="Arial" panose="020B0604020202020204" pitchFamily="34" charset="0"/>
                <a:ea typeface="Arial Unicode MS"/>
                <a:cs typeface="Arial" panose="020B0604020202020204" pitchFamily="34" charset="0"/>
              </a:rPr>
              <a:t>What should the user do in that situation will be suggested to them</a:t>
            </a:r>
            <a:endParaRPr lang="ko-KR" altLang="en-US" sz="1600" dirty="0">
              <a:solidFill>
                <a:prstClr val="black">
                  <a:lumMod val="75000"/>
                  <a:lumOff val="25000"/>
                </a:prstClr>
              </a:solidFill>
              <a:latin typeface="Arial" panose="020B0604020202020204" pitchFamily="34" charset="0"/>
              <a:ea typeface="Arial Unicode MS"/>
              <a:cs typeface="Arial" panose="020B0604020202020204" pitchFamily="34" charset="0"/>
            </a:endParaRPr>
          </a:p>
        </p:txBody>
      </p:sp>
      <p:sp>
        <p:nvSpPr>
          <p:cNvPr id="22" name="TextBox 21">
            <a:extLst>
              <a:ext uri="{FF2B5EF4-FFF2-40B4-BE49-F238E27FC236}">
                <a16:creationId xmlns="" xmlns:a16="http://schemas.microsoft.com/office/drawing/2014/main" id="{8DD3ADFB-1EEB-4672-97A0-3885A70E7169}"/>
              </a:ext>
            </a:extLst>
          </p:cNvPr>
          <p:cNvSpPr txBox="1"/>
          <p:nvPr/>
        </p:nvSpPr>
        <p:spPr>
          <a:xfrm>
            <a:off x="9224818" y="3038815"/>
            <a:ext cx="1472885" cy="369332"/>
          </a:xfrm>
          <a:prstGeom prst="rect">
            <a:avLst/>
          </a:prstGeom>
          <a:noFill/>
        </p:spPr>
        <p:txBody>
          <a:bodyPr wrap="square" rtlCol="0">
            <a:spAutoFit/>
          </a:bodyPr>
          <a:lstStyle/>
          <a:p>
            <a:pPr algn="ctr">
              <a:defRPr/>
            </a:pPr>
            <a:r>
              <a:rPr lang="en-US" altLang="ko-KR" b="1" dirty="0" smtClean="0">
                <a:solidFill>
                  <a:prstClr val="black">
                    <a:lumMod val="65000"/>
                    <a:lumOff val="35000"/>
                  </a:prstClr>
                </a:solidFill>
                <a:latin typeface="Arial" panose="020B0604020202020204" pitchFamily="34" charset="0"/>
                <a:ea typeface="Arial Unicode MS"/>
                <a:cs typeface="Arial" panose="020B0604020202020204" pitchFamily="34" charset="0"/>
              </a:rPr>
              <a:t>Suggestion</a:t>
            </a:r>
            <a:endParaRPr lang="ko-KR" altLang="en-US" b="1" dirty="0">
              <a:solidFill>
                <a:prstClr val="black">
                  <a:lumMod val="65000"/>
                  <a:lumOff val="35000"/>
                </a:prstClr>
              </a:solidFill>
              <a:latin typeface="Arial" panose="020B0604020202020204" pitchFamily="34" charset="0"/>
              <a:ea typeface="Arial Unicode MS"/>
              <a:cs typeface="Arial" panose="020B0604020202020204" pitchFamily="34" charset="0"/>
            </a:endParaRPr>
          </a:p>
        </p:txBody>
      </p:sp>
      <p:sp>
        <p:nvSpPr>
          <p:cNvPr id="23" name="Parallelogram 30">
            <a:extLst>
              <a:ext uri="{FF2B5EF4-FFF2-40B4-BE49-F238E27FC236}">
                <a16:creationId xmlns="" xmlns:a16="http://schemas.microsoft.com/office/drawing/2014/main" id="{07A9DF64-EAEC-4F98-A0C9-E2239CA0F425}"/>
              </a:ext>
            </a:extLst>
          </p:cNvPr>
          <p:cNvSpPr/>
          <p:nvPr/>
        </p:nvSpPr>
        <p:spPr>
          <a:xfrm flipH="1">
            <a:off x="5835471" y="250130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3282B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286">
              <a:defRPr/>
            </a:pPr>
            <a:endParaRPr lang="ko-KR" altLang="en-US" sz="2700" kern="0" smtClean="0">
              <a:solidFill>
                <a:prstClr val="white"/>
              </a:solidFill>
              <a:latin typeface="Arial"/>
              <a:ea typeface="Arial Unicode MS"/>
            </a:endParaRPr>
          </a:p>
        </p:txBody>
      </p:sp>
      <p:sp>
        <p:nvSpPr>
          <p:cNvPr id="24" name="Isosceles Triangle 8">
            <a:extLst>
              <a:ext uri="{FF2B5EF4-FFF2-40B4-BE49-F238E27FC236}">
                <a16:creationId xmlns="" xmlns:a16="http://schemas.microsoft.com/office/drawing/2014/main" id="{FED1BF7A-7546-4AF8-89CC-3CEC8A5874C0}"/>
              </a:ext>
            </a:extLst>
          </p:cNvPr>
          <p:cNvSpPr/>
          <p:nvPr/>
        </p:nvSpPr>
        <p:spPr>
          <a:xfrm rot="16200000">
            <a:off x="2037838" y="2560798"/>
            <a:ext cx="401930" cy="405681"/>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rgbClr val="82C6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smtClean="0">
              <a:ln>
                <a:noFill/>
              </a:ln>
              <a:solidFill>
                <a:prstClr val="white"/>
              </a:solidFill>
              <a:effectLst/>
              <a:uLnTx/>
              <a:uFillTx/>
              <a:latin typeface="Arial"/>
              <a:ea typeface="Arial Unicode MS"/>
              <a:cs typeface="Arial" panose="020B0604020202020204" pitchFamily="34" charset="0"/>
            </a:endParaRPr>
          </a:p>
        </p:txBody>
      </p:sp>
      <p:sp>
        <p:nvSpPr>
          <p:cNvPr id="25" name="Frame 17">
            <a:extLst>
              <a:ext uri="{FF2B5EF4-FFF2-40B4-BE49-F238E27FC236}">
                <a16:creationId xmlns="" xmlns:a16="http://schemas.microsoft.com/office/drawing/2014/main" id="{1278BF84-DDF3-43F8-88E4-A0F28E4079EF}"/>
              </a:ext>
            </a:extLst>
          </p:cNvPr>
          <p:cNvSpPr/>
          <p:nvPr/>
        </p:nvSpPr>
        <p:spPr>
          <a:xfrm>
            <a:off x="9724347" y="245645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24A8C2">
              <a:lumMod val="75000"/>
            </a:srgbClr>
          </a:solidFill>
          <a:ln w="12700" cap="flat" cmpd="sng" algn="ctr">
            <a:solidFill>
              <a:srgbClr val="5CBE7A">
                <a:lumMod val="60000"/>
                <a:lumOff val="40000"/>
              </a:srgbClr>
            </a:solid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smtClean="0">
              <a:ln>
                <a:noFill/>
              </a:ln>
              <a:solidFill>
                <a:prstClr val="black"/>
              </a:solidFill>
              <a:effectLst/>
              <a:uLnTx/>
              <a:uFillTx/>
              <a:latin typeface="Arial"/>
              <a:ea typeface="Arial Unicode MS"/>
            </a:endParaRPr>
          </a:p>
        </p:txBody>
      </p:sp>
      <p:sp>
        <p:nvSpPr>
          <p:cNvPr id="26"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89700"/>
            <a:ext cx="2705100" cy="32260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chemeClr val="bg2">
                    <a:lumMod val="75000"/>
                  </a:schemeClr>
                </a:solidFill>
                <a:ea typeface="Arial Unicode MS"/>
              </a:rPr>
              <a:t>8/27</a:t>
            </a:r>
            <a:endParaRPr lang="en-US" sz="2000" dirty="0">
              <a:solidFill>
                <a:schemeClr val="bg2">
                  <a:lumMod val="75000"/>
                </a:schemeClr>
              </a:solidFill>
              <a:ea typeface="Arial Unicode MS"/>
            </a:endParaRPr>
          </a:p>
        </p:txBody>
      </p:sp>
    </p:spTree>
    <p:extLst>
      <p:ext uri="{BB962C8B-B14F-4D97-AF65-F5344CB8AC3E}">
        <p14:creationId xmlns:p14="http://schemas.microsoft.com/office/powerpoint/2010/main" val="356347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9;p19"/>
          <p:cNvSpPr txBox="1">
            <a:spLocks/>
          </p:cNvSpPr>
          <p:nvPr/>
        </p:nvSpPr>
        <p:spPr>
          <a:xfrm>
            <a:off x="477079" y="256646"/>
            <a:ext cx="11317592" cy="721708"/>
          </a:xfrm>
          <a:prstGeom prst="rect">
            <a:avLst/>
          </a:prstGeom>
        </p:spPr>
        <p:txBody>
          <a:bodyPr spcFirstLastPara="1" vert="horz" wrap="square" lIns="121868" tIns="121868" rIns="121868" bIns="121868"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err="1" smtClean="0">
                <a:latin typeface="Arial" panose="020B0604020202020204" pitchFamily="34" charset="0"/>
                <a:cs typeface="Arial" panose="020B0604020202020204" pitchFamily="34" charset="0"/>
                <a:sym typeface="Barlow"/>
              </a:rPr>
              <a:t>IoT</a:t>
            </a:r>
            <a:r>
              <a:rPr lang="en-US" sz="4000" b="1" dirty="0" smtClean="0">
                <a:latin typeface="Arial" panose="020B0604020202020204" pitchFamily="34" charset="0"/>
                <a:cs typeface="Arial" panose="020B0604020202020204" pitchFamily="34" charset="0"/>
                <a:sym typeface="Barlow"/>
              </a:rPr>
              <a:t> Based Smart Inhaler System Architecture</a:t>
            </a:r>
            <a:endParaRPr lang="en-US" sz="40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746" y="847725"/>
            <a:ext cx="9480344" cy="5349875"/>
          </a:xfrm>
          <a:prstGeom prst="rect">
            <a:avLst/>
          </a:prstGeom>
          <a:ln>
            <a:noFill/>
          </a:ln>
        </p:spPr>
      </p:pic>
      <p:sp>
        <p:nvSpPr>
          <p:cNvPr id="6" name="Slide Number Placeholder 6">
            <a:extLst>
              <a:ext uri="{FF2B5EF4-FFF2-40B4-BE49-F238E27FC236}">
                <a16:creationId xmlns="" xmlns:a16="http://schemas.microsoft.com/office/drawing/2014/main" id="{62E62710-286F-4B00-9BF4-C4E48604ED0D}"/>
              </a:ext>
            </a:extLst>
          </p:cNvPr>
          <p:cNvSpPr txBox="1">
            <a:spLocks/>
          </p:cNvSpPr>
          <p:nvPr/>
        </p:nvSpPr>
        <p:spPr>
          <a:xfrm>
            <a:off x="9347200" y="644718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solidFill>
                  <a:srgbClr val="000000">
                    <a:tint val="75000"/>
                  </a:srgbClr>
                </a:solidFill>
                <a:latin typeface="Calibri Light"/>
              </a:rPr>
              <a:t>9/27</a:t>
            </a:r>
            <a:endParaRPr lang="en-US" sz="2000" dirty="0">
              <a:solidFill>
                <a:srgbClr val="000000">
                  <a:tint val="75000"/>
                </a:srgbClr>
              </a:solidFill>
              <a:latin typeface="Calibri Light"/>
            </a:endParaRPr>
          </a:p>
        </p:txBody>
      </p:sp>
    </p:spTree>
    <p:extLst>
      <p:ext uri="{BB962C8B-B14F-4D97-AF65-F5344CB8AC3E}">
        <p14:creationId xmlns:p14="http://schemas.microsoft.com/office/powerpoint/2010/main" val="340748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Contents Slide Master">
  <a:themeElements>
    <a:clrScheme name="abstract bubble">
      <a:dk1>
        <a:sysClr val="windowText" lastClr="000000"/>
      </a:dk1>
      <a:lt1>
        <a:sysClr val="window" lastClr="FFFFFF"/>
      </a:lt1>
      <a:dk2>
        <a:srgbClr val="44546A"/>
      </a:dk2>
      <a:lt2>
        <a:srgbClr val="E7E6E6"/>
      </a:lt2>
      <a:accent1>
        <a:srgbClr val="EF0074"/>
      </a:accent1>
      <a:accent2>
        <a:srgbClr val="B600E0"/>
      </a:accent2>
      <a:accent3>
        <a:srgbClr val="2FD0BC"/>
      </a:accent3>
      <a:accent4>
        <a:srgbClr val="6166F0"/>
      </a:accent4>
      <a:accent5>
        <a:srgbClr val="D8D8D8"/>
      </a:accent5>
      <a:accent6>
        <a:srgbClr val="26262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Contents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_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over and End Slide Master">
  <a:themeElements>
    <a:clrScheme name="ALLPPT-COLOR-A03">
      <a:dk1>
        <a:sysClr val="windowText" lastClr="000000"/>
      </a:dk1>
      <a:lt1>
        <a:sysClr val="window" lastClr="FFFFFF"/>
      </a:lt1>
      <a:dk2>
        <a:srgbClr val="1F497D"/>
      </a:dk2>
      <a:lt2>
        <a:srgbClr val="EEECE1"/>
      </a:lt2>
      <a:accent1>
        <a:srgbClr val="FEB856"/>
      </a:accent1>
      <a:accent2>
        <a:srgbClr val="1CBBB4"/>
      </a:accent2>
      <a:accent3>
        <a:srgbClr val="9FEDF0"/>
      </a:accent3>
      <a:accent4>
        <a:srgbClr val="9FEDF0"/>
      </a:accent4>
      <a:accent5>
        <a:srgbClr val="576868"/>
      </a:accent5>
      <a:accent6>
        <a:srgbClr val="CBCBC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_Section Break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Section Break Slide Master">
  <a:themeElements>
    <a:clrScheme name="abstract bubble">
      <a:dk1>
        <a:sysClr val="windowText" lastClr="000000"/>
      </a:dk1>
      <a:lt1>
        <a:sysClr val="window" lastClr="FFFFFF"/>
      </a:lt1>
      <a:dk2>
        <a:srgbClr val="44546A"/>
      </a:dk2>
      <a:lt2>
        <a:srgbClr val="E7E6E6"/>
      </a:lt2>
      <a:accent1>
        <a:srgbClr val="EF0074"/>
      </a:accent1>
      <a:accent2>
        <a:srgbClr val="B600E0"/>
      </a:accent2>
      <a:accent3>
        <a:srgbClr val="2FD0BC"/>
      </a:accent3>
      <a:accent4>
        <a:srgbClr val="6166F0"/>
      </a:accent4>
      <a:accent5>
        <a:srgbClr val="D8D8D8"/>
      </a:accent5>
      <a:accent6>
        <a:srgbClr val="26262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Contents Slide Master">
  <a:themeElements>
    <a:clrScheme name="ALLPPT-COLOR-A03">
      <a:dk1>
        <a:sysClr val="windowText" lastClr="000000"/>
      </a:dk1>
      <a:lt1>
        <a:sysClr val="window" lastClr="FFFFFF"/>
      </a:lt1>
      <a:dk2>
        <a:srgbClr val="1F497D"/>
      </a:dk2>
      <a:lt2>
        <a:srgbClr val="EEECE1"/>
      </a:lt2>
      <a:accent1>
        <a:srgbClr val="FEB856"/>
      </a:accent1>
      <a:accent2>
        <a:srgbClr val="1CBBB4"/>
      </a:accent2>
      <a:accent3>
        <a:srgbClr val="9FEDF0"/>
      </a:accent3>
      <a:accent4>
        <a:srgbClr val="9FEDF0"/>
      </a:accent4>
      <a:accent5>
        <a:srgbClr val="576868"/>
      </a:accent5>
      <a:accent6>
        <a:srgbClr val="CBCBC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2650</TotalTime>
  <Words>940</Words>
  <Application>Microsoft Office PowerPoint</Application>
  <PresentationFormat>Widescreen</PresentationFormat>
  <Paragraphs>257</Paragraphs>
  <Slides>27</Slides>
  <Notes>3</Notes>
  <HiddenSlides>0</HiddenSlides>
  <MMClips>0</MMClips>
  <ScaleCrop>false</ScaleCrop>
  <HeadingPairs>
    <vt:vector size="6" baseType="variant">
      <vt:variant>
        <vt:lpstr>Fonts Used</vt:lpstr>
      </vt:variant>
      <vt:variant>
        <vt:i4>18</vt:i4>
      </vt:variant>
      <vt:variant>
        <vt:lpstr>Theme</vt:lpstr>
      </vt:variant>
      <vt:variant>
        <vt:i4>14</vt:i4>
      </vt:variant>
      <vt:variant>
        <vt:lpstr>Slide Titles</vt:lpstr>
      </vt:variant>
      <vt:variant>
        <vt:i4>27</vt:i4>
      </vt:variant>
    </vt:vector>
  </HeadingPairs>
  <TitlesOfParts>
    <vt:vector size="59" baseType="lpstr">
      <vt:lpstr>Arial Unicode MS</vt:lpstr>
      <vt:lpstr>맑은 고딕</vt:lpstr>
      <vt:lpstr>Arial</vt:lpstr>
      <vt:lpstr>Barlow</vt:lpstr>
      <vt:lpstr>Calibri</vt:lpstr>
      <vt:lpstr>Calibri Light</vt:lpstr>
      <vt:lpstr>Dosis</vt:lpstr>
      <vt:lpstr>FZShuTi</vt:lpstr>
      <vt:lpstr>Lexend Deca</vt:lpstr>
      <vt:lpstr>Muli Light</vt:lpstr>
      <vt:lpstr>Nixie One</vt:lpstr>
      <vt:lpstr>Playfair Display</vt:lpstr>
      <vt:lpstr>Segoe UI</vt:lpstr>
      <vt:lpstr>Sniglet</vt:lpstr>
      <vt:lpstr>Times New Roman</vt:lpstr>
      <vt:lpstr>TimesNewRomanPSMT</vt:lpstr>
      <vt:lpstr>Varela Round</vt:lpstr>
      <vt:lpstr>Wingdings</vt:lpstr>
      <vt:lpstr>2_Contents Slide Master</vt:lpstr>
      <vt:lpstr>Friar template</vt:lpstr>
      <vt:lpstr>Section Break Slide Master</vt:lpstr>
      <vt:lpstr>Contents Slide Master</vt:lpstr>
      <vt:lpstr>2_Cover and End Slide Master</vt:lpstr>
      <vt:lpstr>1_Section Break Slide Master</vt:lpstr>
      <vt:lpstr>Aliena template</vt:lpstr>
      <vt:lpstr>2_Section Break Slide Master</vt:lpstr>
      <vt:lpstr>1_Contents Slide Master</vt:lpstr>
      <vt:lpstr>3_Contents Slide Master</vt:lpstr>
      <vt:lpstr>4_Contents Slide Master</vt:lpstr>
      <vt:lpstr>1_Puck template</vt:lpstr>
      <vt:lpstr>Office Theme</vt:lpstr>
      <vt:lpstr>5_Contents Slide Master</vt:lpstr>
      <vt:lpstr>PowerPoint Presentation</vt:lpstr>
      <vt:lpstr>PowerPoint Presentation</vt:lpstr>
      <vt:lpstr>PowerPoint Presentation</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Prototype Views of App</vt:lpstr>
      <vt:lpstr>PowerPoint Presentation</vt:lpstr>
      <vt:lpstr>PowerPoint Presentation</vt:lpstr>
      <vt:lpstr>Coding for Android App Development</vt:lpstr>
      <vt:lpstr>PowerPoint Presentation</vt:lpstr>
      <vt:lpstr>PowerPoint Presentation</vt:lpstr>
      <vt:lpstr>PowerPoint Presentation</vt:lpstr>
      <vt:lpstr>Conclusion</vt:lpstr>
      <vt:lpstr>PowerPoint Presentation</vt:lpstr>
      <vt:lpstr>PowerPoint Presentation</vt:lpstr>
      <vt:lpstr>Thank You  Everyone</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DELL</dc:creator>
  <cp:keywords/>
  <dc:description/>
  <cp:lastModifiedBy>Anindo</cp:lastModifiedBy>
  <cp:revision>261</cp:revision>
  <dcterms:created xsi:type="dcterms:W3CDTF">2018-05-07T03:42:01Z</dcterms:created>
  <dcterms:modified xsi:type="dcterms:W3CDTF">2020-06-04T04:29:14Z</dcterms:modified>
  <cp:category/>
</cp:coreProperties>
</file>